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94" r:id="rId3"/>
    <p:sldId id="286" r:id="rId4"/>
    <p:sldId id="289" r:id="rId5"/>
    <p:sldId id="290" r:id="rId6"/>
    <p:sldId id="258" r:id="rId7"/>
    <p:sldId id="298" r:id="rId8"/>
    <p:sldId id="291" r:id="rId9"/>
    <p:sldId id="293" r:id="rId10"/>
    <p:sldId id="292" r:id="rId11"/>
    <p:sldId id="297" r:id="rId12"/>
  </p:sldIdLst>
  <p:sldSz cx="12192000" cy="6858000"/>
  <p:notesSz cx="6858000" cy="9144000"/>
  <p:custDataLst>
    <p:tags r:id="rId1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indelingen" id="{875E3A6B-19CF-4943-B4B3-BDBE4022238D}">
          <p14:sldIdLst>
            <p14:sldId id="284"/>
            <p14:sldId id="294"/>
            <p14:sldId id="286"/>
            <p14:sldId id="289"/>
            <p14:sldId id="290"/>
            <p14:sldId id="258"/>
            <p14:sldId id="298"/>
            <p14:sldId id="291"/>
            <p14:sldId id="293"/>
            <p14:sldId id="292"/>
            <p14:sldId id="297"/>
          </p14:sldIdLst>
        </p14:section>
        <p14:section name="Video instructies – YouTube links" id="{1F6AFDF1-7374-495D-9B6E-46EBC3A4A15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us, Grazielena" initials="MG" lastIdx="0" clrIdx="0">
    <p:extLst>
      <p:ext uri="{19B8F6BF-5375-455C-9EA6-DF929625EA0E}">
        <p15:presenceInfo xmlns:p15="http://schemas.microsoft.com/office/powerpoint/2012/main" userId="Marcus, Grazi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4C"/>
    <a:srgbClr val="D71920"/>
    <a:srgbClr val="FFFFFF"/>
    <a:srgbClr val="002D55"/>
    <a:srgbClr val="76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34" autoAdjust="0"/>
  </p:normalViewPr>
  <p:slideViewPr>
    <p:cSldViewPr snapToGrid="0">
      <p:cViewPr varScale="1">
        <p:scale>
          <a:sx n="106" d="100"/>
          <a:sy n="106" d="100"/>
        </p:scale>
        <p:origin x="13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85CDE-3DD7-4492-91E5-3F750C18EF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3D16ACB-DFBE-4D17-B07C-E115DC3C02F7}">
      <dgm:prSet phldrT="[Teks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Veiligheid en Leefbaarheid</a:t>
          </a:r>
        </a:p>
        <a:p>
          <a:r>
            <a:rPr lang="nl-NL" dirty="0" smtClean="0"/>
            <a:t>Sandra Houben</a:t>
          </a:r>
          <a:endParaRPr lang="nl-NL" dirty="0"/>
        </a:p>
      </dgm:t>
    </dgm:pt>
    <dgm:pt modelId="{BA9A787A-FFAF-4E83-B9F4-7EBD91D7AAF9}" type="parTrans" cxnId="{F82B090C-55E2-4AAF-A61B-923F335AC021}">
      <dgm:prSet/>
      <dgm:spPr/>
      <dgm:t>
        <a:bodyPr/>
        <a:lstStyle/>
        <a:p>
          <a:endParaRPr lang="nl-NL"/>
        </a:p>
      </dgm:t>
    </dgm:pt>
    <dgm:pt modelId="{04ED0EB2-C884-4B3B-9876-1DE2298782C7}" type="sibTrans" cxnId="{F82B090C-55E2-4AAF-A61B-923F335AC021}">
      <dgm:prSet/>
      <dgm:spPr/>
      <dgm:t>
        <a:bodyPr/>
        <a:lstStyle/>
        <a:p>
          <a:endParaRPr lang="nl-NL"/>
        </a:p>
      </dgm:t>
    </dgm:pt>
    <dgm:pt modelId="{A022EF80-C9E3-47ED-9C75-BC41F9912F86}">
      <dgm:prSet phldrT="[Teks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Bedrijfsbureau</a:t>
          </a:r>
        </a:p>
        <a:p>
          <a:r>
            <a:rPr lang="nl-NL" dirty="0" smtClean="0"/>
            <a:t>Ricardo </a:t>
          </a:r>
          <a:r>
            <a:rPr lang="nl-NL" dirty="0" err="1" smtClean="0"/>
            <a:t>Wasbauer</a:t>
          </a:r>
          <a:endParaRPr lang="nl-NL" dirty="0"/>
        </a:p>
      </dgm:t>
    </dgm:pt>
    <dgm:pt modelId="{30711D11-54D2-4081-AC4B-11EF7C051903}" type="parTrans" cxnId="{BE243C0F-85E0-4633-93A9-AB084C4FCD08}">
      <dgm:prSet/>
      <dgm:spPr/>
      <dgm:t>
        <a:bodyPr/>
        <a:lstStyle/>
        <a:p>
          <a:endParaRPr lang="nl-NL"/>
        </a:p>
      </dgm:t>
    </dgm:pt>
    <dgm:pt modelId="{8C055879-4663-4BB3-A849-7B31DE1247EC}" type="sibTrans" cxnId="{BE243C0F-85E0-4633-93A9-AB084C4FCD08}">
      <dgm:prSet/>
      <dgm:spPr/>
      <dgm:t>
        <a:bodyPr/>
        <a:lstStyle/>
        <a:p>
          <a:endParaRPr lang="nl-NL"/>
        </a:p>
      </dgm:t>
    </dgm:pt>
    <dgm:pt modelId="{623B520E-2A64-4129-9C16-C4ECB3473CC7}">
      <dgm:prSet phldrT="[Teks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Beleid &amp; Juridische Zaken</a:t>
          </a:r>
        </a:p>
        <a:p>
          <a:r>
            <a:rPr lang="nl-NL" dirty="0" smtClean="0"/>
            <a:t>Robert Bongers</a:t>
          </a:r>
          <a:endParaRPr lang="nl-NL" dirty="0"/>
        </a:p>
      </dgm:t>
    </dgm:pt>
    <dgm:pt modelId="{E12AAB94-DE09-4356-A664-59F0CF5811F2}" type="parTrans" cxnId="{5818430A-B4C0-4D12-8B19-5A945095D0D7}">
      <dgm:prSet/>
      <dgm:spPr/>
      <dgm:t>
        <a:bodyPr/>
        <a:lstStyle/>
        <a:p>
          <a:endParaRPr lang="nl-NL"/>
        </a:p>
      </dgm:t>
    </dgm:pt>
    <dgm:pt modelId="{AEA9CF06-5BDE-420A-8077-1AC856478588}" type="sibTrans" cxnId="{5818430A-B4C0-4D12-8B19-5A945095D0D7}">
      <dgm:prSet/>
      <dgm:spPr/>
      <dgm:t>
        <a:bodyPr/>
        <a:lstStyle/>
        <a:p>
          <a:endParaRPr lang="nl-NL"/>
        </a:p>
      </dgm:t>
    </dgm:pt>
    <dgm:pt modelId="{C299BD4B-D21C-430F-961B-938BE04C6A83}">
      <dgm:prSet phldrT="[Teks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Veiligheid / Zorg- &amp; Veiligheidshuis</a:t>
          </a:r>
        </a:p>
        <a:p>
          <a:r>
            <a:rPr lang="nl-NL" dirty="0" smtClean="0"/>
            <a:t>Marc Cornips</a:t>
          </a:r>
          <a:endParaRPr lang="nl-NL" dirty="0"/>
        </a:p>
      </dgm:t>
    </dgm:pt>
    <dgm:pt modelId="{146DA4CA-30B7-413E-A1A9-B9F1E96AE581}" type="parTrans" cxnId="{43B855B4-49BC-4B8B-A23F-70367598C501}">
      <dgm:prSet/>
      <dgm:spPr/>
      <dgm:t>
        <a:bodyPr/>
        <a:lstStyle/>
        <a:p>
          <a:endParaRPr lang="nl-NL"/>
        </a:p>
      </dgm:t>
    </dgm:pt>
    <dgm:pt modelId="{EC2A61FD-3F79-42FE-A60C-299BBE6E38DD}" type="sibTrans" cxnId="{43B855B4-49BC-4B8B-A23F-70367598C501}">
      <dgm:prSet/>
      <dgm:spPr/>
      <dgm:t>
        <a:bodyPr/>
        <a:lstStyle/>
        <a:p>
          <a:endParaRPr lang="nl-NL"/>
        </a:p>
      </dgm:t>
    </dgm:pt>
    <dgm:pt modelId="{6649D6E5-CCA9-4274-A308-198B63B9E71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Handhaven Openbare Ruimte</a:t>
          </a:r>
        </a:p>
        <a:p>
          <a:r>
            <a:rPr lang="nl-NL" dirty="0" smtClean="0"/>
            <a:t>(tijdelijk) Sandra Houben &amp; Frans Kooiman</a:t>
          </a:r>
          <a:endParaRPr lang="nl-NL" dirty="0"/>
        </a:p>
      </dgm:t>
    </dgm:pt>
    <dgm:pt modelId="{1EA627C8-04D5-4271-9648-D861BCAE018E}" type="parTrans" cxnId="{401D76C3-367D-47A8-9BC9-D667948547E1}">
      <dgm:prSet/>
      <dgm:spPr/>
      <dgm:t>
        <a:bodyPr/>
        <a:lstStyle/>
        <a:p>
          <a:endParaRPr lang="nl-NL"/>
        </a:p>
      </dgm:t>
    </dgm:pt>
    <dgm:pt modelId="{70530FA6-00F9-4B42-A50A-CA15C620217E}" type="sibTrans" cxnId="{401D76C3-367D-47A8-9BC9-D667948547E1}">
      <dgm:prSet/>
      <dgm:spPr/>
      <dgm:t>
        <a:bodyPr/>
        <a:lstStyle/>
        <a:p>
          <a:endParaRPr lang="nl-NL"/>
        </a:p>
      </dgm:t>
    </dgm:pt>
    <dgm:pt modelId="{2E6C11F8-C012-4BF0-A543-CD2038609A4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Handhaven </a:t>
          </a:r>
          <a:r>
            <a:rPr lang="nl-NL" dirty="0" err="1" smtClean="0"/>
            <a:t>Wabo</a:t>
          </a:r>
          <a:endParaRPr lang="nl-NL" dirty="0" smtClean="0"/>
        </a:p>
        <a:p>
          <a:r>
            <a:rPr lang="nl-NL" dirty="0" smtClean="0"/>
            <a:t>Ralf in de Braekt</a:t>
          </a:r>
          <a:endParaRPr lang="nl-NL" dirty="0"/>
        </a:p>
      </dgm:t>
    </dgm:pt>
    <dgm:pt modelId="{244CF31C-66C9-4EFD-8CEB-20AFA022B6C8}" type="parTrans" cxnId="{6C62BAD6-B5BF-445A-8CBC-2A56ED8D396C}">
      <dgm:prSet/>
      <dgm:spPr/>
      <dgm:t>
        <a:bodyPr/>
        <a:lstStyle/>
        <a:p>
          <a:endParaRPr lang="nl-NL"/>
        </a:p>
      </dgm:t>
    </dgm:pt>
    <dgm:pt modelId="{192726FB-1EC6-4B33-A9C1-873677EDBD24}" type="sibTrans" cxnId="{6C62BAD6-B5BF-445A-8CBC-2A56ED8D396C}">
      <dgm:prSet/>
      <dgm:spPr/>
      <dgm:t>
        <a:bodyPr/>
        <a:lstStyle/>
        <a:p>
          <a:endParaRPr lang="nl-NL"/>
        </a:p>
      </dgm:t>
    </dgm:pt>
    <dgm:pt modelId="{F02BDEFE-04D0-43C9-B788-2D125457BCB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Vergunnen OR Horeca</a:t>
          </a:r>
        </a:p>
        <a:p>
          <a:r>
            <a:rPr lang="nl-NL" dirty="0" smtClean="0"/>
            <a:t>Thijs Vaessen</a:t>
          </a:r>
          <a:endParaRPr lang="nl-NL" dirty="0"/>
        </a:p>
      </dgm:t>
    </dgm:pt>
    <dgm:pt modelId="{B314EAF5-E433-4CAF-9DCB-24186B7933C2}" type="parTrans" cxnId="{33D0ACAC-5B9B-48C9-871A-E05DF71AF3A8}">
      <dgm:prSet/>
      <dgm:spPr/>
      <dgm:t>
        <a:bodyPr/>
        <a:lstStyle/>
        <a:p>
          <a:endParaRPr lang="nl-NL"/>
        </a:p>
      </dgm:t>
    </dgm:pt>
    <dgm:pt modelId="{BAD63602-B841-481B-B1F8-CC7A7485012B}" type="sibTrans" cxnId="{33D0ACAC-5B9B-48C9-871A-E05DF71AF3A8}">
      <dgm:prSet/>
      <dgm:spPr/>
      <dgm:t>
        <a:bodyPr/>
        <a:lstStyle/>
        <a:p>
          <a:endParaRPr lang="nl-NL"/>
        </a:p>
      </dgm:t>
    </dgm:pt>
    <dgm:pt modelId="{8AEFEB12-EB24-4144-8415-2CECBE67A03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l-NL" dirty="0" smtClean="0"/>
            <a:t>Vergunnen </a:t>
          </a:r>
          <a:r>
            <a:rPr lang="nl-NL" dirty="0" err="1" smtClean="0"/>
            <a:t>Wabo</a:t>
          </a:r>
          <a:endParaRPr lang="nl-NL" dirty="0" smtClean="0"/>
        </a:p>
        <a:p>
          <a:r>
            <a:rPr lang="nl-NL" dirty="0" smtClean="0"/>
            <a:t>Roger Huntjens</a:t>
          </a:r>
          <a:endParaRPr lang="nl-NL" dirty="0"/>
        </a:p>
      </dgm:t>
    </dgm:pt>
    <dgm:pt modelId="{64F30560-0F44-42A5-A848-F4D6392B32DB}" type="parTrans" cxnId="{87C573A1-AE1B-42AE-A35F-4ED8BFAA480A}">
      <dgm:prSet/>
      <dgm:spPr/>
      <dgm:t>
        <a:bodyPr/>
        <a:lstStyle/>
        <a:p>
          <a:endParaRPr lang="nl-NL"/>
        </a:p>
      </dgm:t>
    </dgm:pt>
    <dgm:pt modelId="{CF5D341B-DB5E-4079-A5D8-393C95B299AE}" type="sibTrans" cxnId="{87C573A1-AE1B-42AE-A35F-4ED8BFAA480A}">
      <dgm:prSet/>
      <dgm:spPr/>
      <dgm:t>
        <a:bodyPr/>
        <a:lstStyle/>
        <a:p>
          <a:endParaRPr lang="nl-NL"/>
        </a:p>
      </dgm:t>
    </dgm:pt>
    <dgm:pt modelId="{58D5A119-8B52-426B-9434-B0CAD7C00C28}" type="pres">
      <dgm:prSet presAssocID="{D8F85CDE-3DD7-4492-91E5-3F750C18EF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E2BF4EC-38F7-4842-AA34-04A28A81F799}" type="pres">
      <dgm:prSet presAssocID="{03D16ACB-DFBE-4D17-B07C-E115DC3C02F7}" presName="root1" presStyleCnt="0"/>
      <dgm:spPr/>
    </dgm:pt>
    <dgm:pt modelId="{8DB978D1-EF7E-4D18-A5A3-17B1F0854735}" type="pres">
      <dgm:prSet presAssocID="{03D16ACB-DFBE-4D17-B07C-E115DC3C0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71A6A04-DC79-435D-8242-F707FEF1AB25}" type="pres">
      <dgm:prSet presAssocID="{03D16ACB-DFBE-4D17-B07C-E115DC3C02F7}" presName="level2hierChild" presStyleCnt="0"/>
      <dgm:spPr/>
    </dgm:pt>
    <dgm:pt modelId="{4007AB3B-3276-4FD7-A392-C968D7A5765E}" type="pres">
      <dgm:prSet presAssocID="{30711D11-54D2-4081-AC4B-11EF7C051903}" presName="conn2-1" presStyleLbl="parChTrans1D2" presStyleIdx="0" presStyleCnt="7"/>
      <dgm:spPr/>
      <dgm:t>
        <a:bodyPr/>
        <a:lstStyle/>
        <a:p>
          <a:endParaRPr lang="nl-NL"/>
        </a:p>
      </dgm:t>
    </dgm:pt>
    <dgm:pt modelId="{FB01274D-CF2F-482B-8AA0-F9AB2B65C369}" type="pres">
      <dgm:prSet presAssocID="{30711D11-54D2-4081-AC4B-11EF7C051903}" presName="connTx" presStyleLbl="parChTrans1D2" presStyleIdx="0" presStyleCnt="7"/>
      <dgm:spPr/>
      <dgm:t>
        <a:bodyPr/>
        <a:lstStyle/>
        <a:p>
          <a:endParaRPr lang="nl-NL"/>
        </a:p>
      </dgm:t>
    </dgm:pt>
    <dgm:pt modelId="{D19B264C-43F2-4F6E-A199-0ADCDA357EC6}" type="pres">
      <dgm:prSet presAssocID="{A022EF80-C9E3-47ED-9C75-BC41F9912F86}" presName="root2" presStyleCnt="0"/>
      <dgm:spPr/>
    </dgm:pt>
    <dgm:pt modelId="{E3E5D173-65FD-4939-AD83-626111F88689}" type="pres">
      <dgm:prSet presAssocID="{A022EF80-C9E3-47ED-9C75-BC41F9912F86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0391D8B-8190-4FD5-A2FB-0722A2D13EBE}" type="pres">
      <dgm:prSet presAssocID="{A022EF80-C9E3-47ED-9C75-BC41F9912F86}" presName="level3hierChild" presStyleCnt="0"/>
      <dgm:spPr/>
    </dgm:pt>
    <dgm:pt modelId="{BF2D2712-109F-4664-A8BA-F19E5D951274}" type="pres">
      <dgm:prSet presAssocID="{E12AAB94-DE09-4356-A664-59F0CF5811F2}" presName="conn2-1" presStyleLbl="parChTrans1D2" presStyleIdx="1" presStyleCnt="7"/>
      <dgm:spPr/>
      <dgm:t>
        <a:bodyPr/>
        <a:lstStyle/>
        <a:p>
          <a:endParaRPr lang="nl-NL"/>
        </a:p>
      </dgm:t>
    </dgm:pt>
    <dgm:pt modelId="{2EB57496-50CE-4D2C-9C21-1A40DFFE18FC}" type="pres">
      <dgm:prSet presAssocID="{E12AAB94-DE09-4356-A664-59F0CF5811F2}" presName="connTx" presStyleLbl="parChTrans1D2" presStyleIdx="1" presStyleCnt="7"/>
      <dgm:spPr/>
      <dgm:t>
        <a:bodyPr/>
        <a:lstStyle/>
        <a:p>
          <a:endParaRPr lang="nl-NL"/>
        </a:p>
      </dgm:t>
    </dgm:pt>
    <dgm:pt modelId="{0CD9EEF5-C612-4BE8-95BC-1082FBFEC565}" type="pres">
      <dgm:prSet presAssocID="{623B520E-2A64-4129-9C16-C4ECB3473CC7}" presName="root2" presStyleCnt="0"/>
      <dgm:spPr/>
    </dgm:pt>
    <dgm:pt modelId="{5E25CF99-EF7F-474D-BFF2-472928806010}" type="pres">
      <dgm:prSet presAssocID="{623B520E-2A64-4129-9C16-C4ECB3473CC7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64C6652-036B-4981-9A20-A16239257E76}" type="pres">
      <dgm:prSet presAssocID="{623B520E-2A64-4129-9C16-C4ECB3473CC7}" presName="level3hierChild" presStyleCnt="0"/>
      <dgm:spPr/>
    </dgm:pt>
    <dgm:pt modelId="{61473FB2-76AD-42DD-B671-4402D448E436}" type="pres">
      <dgm:prSet presAssocID="{146DA4CA-30B7-413E-A1A9-B9F1E96AE581}" presName="conn2-1" presStyleLbl="parChTrans1D2" presStyleIdx="2" presStyleCnt="7"/>
      <dgm:spPr/>
      <dgm:t>
        <a:bodyPr/>
        <a:lstStyle/>
        <a:p>
          <a:endParaRPr lang="nl-NL"/>
        </a:p>
      </dgm:t>
    </dgm:pt>
    <dgm:pt modelId="{FE1B8D79-6807-4E21-BC0F-267CB6AD1413}" type="pres">
      <dgm:prSet presAssocID="{146DA4CA-30B7-413E-A1A9-B9F1E96AE581}" presName="connTx" presStyleLbl="parChTrans1D2" presStyleIdx="2" presStyleCnt="7"/>
      <dgm:spPr/>
      <dgm:t>
        <a:bodyPr/>
        <a:lstStyle/>
        <a:p>
          <a:endParaRPr lang="nl-NL"/>
        </a:p>
      </dgm:t>
    </dgm:pt>
    <dgm:pt modelId="{B5E51615-6E04-4F06-AD65-5E63017EC090}" type="pres">
      <dgm:prSet presAssocID="{C299BD4B-D21C-430F-961B-938BE04C6A83}" presName="root2" presStyleCnt="0"/>
      <dgm:spPr/>
    </dgm:pt>
    <dgm:pt modelId="{8CF98D9C-5CC5-450D-BDBF-14D8434B7715}" type="pres">
      <dgm:prSet presAssocID="{C299BD4B-D21C-430F-961B-938BE04C6A83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AB6689A-E137-4C8D-97D3-7888CBF69E2E}" type="pres">
      <dgm:prSet presAssocID="{C299BD4B-D21C-430F-961B-938BE04C6A83}" presName="level3hierChild" presStyleCnt="0"/>
      <dgm:spPr/>
    </dgm:pt>
    <dgm:pt modelId="{FCAC3102-D71C-4BF6-B013-3D99B5A27726}" type="pres">
      <dgm:prSet presAssocID="{1EA627C8-04D5-4271-9648-D861BCAE018E}" presName="conn2-1" presStyleLbl="parChTrans1D2" presStyleIdx="3" presStyleCnt="7"/>
      <dgm:spPr/>
      <dgm:t>
        <a:bodyPr/>
        <a:lstStyle/>
        <a:p>
          <a:endParaRPr lang="nl-NL"/>
        </a:p>
      </dgm:t>
    </dgm:pt>
    <dgm:pt modelId="{4AF7F2E0-CAFC-4822-99C3-DD2ECC675DCE}" type="pres">
      <dgm:prSet presAssocID="{1EA627C8-04D5-4271-9648-D861BCAE018E}" presName="connTx" presStyleLbl="parChTrans1D2" presStyleIdx="3" presStyleCnt="7"/>
      <dgm:spPr/>
      <dgm:t>
        <a:bodyPr/>
        <a:lstStyle/>
        <a:p>
          <a:endParaRPr lang="nl-NL"/>
        </a:p>
      </dgm:t>
    </dgm:pt>
    <dgm:pt modelId="{B2D9001D-BF91-4052-8FD6-5C06EB1BAB7A}" type="pres">
      <dgm:prSet presAssocID="{6649D6E5-CCA9-4274-A308-198B63B9E71D}" presName="root2" presStyleCnt="0"/>
      <dgm:spPr/>
    </dgm:pt>
    <dgm:pt modelId="{458C7677-4377-4096-98A8-AC490C1D2E6A}" type="pres">
      <dgm:prSet presAssocID="{6649D6E5-CCA9-4274-A308-198B63B9E71D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727D82B-6842-49BE-916E-4B96BAF85848}" type="pres">
      <dgm:prSet presAssocID="{6649D6E5-CCA9-4274-A308-198B63B9E71D}" presName="level3hierChild" presStyleCnt="0"/>
      <dgm:spPr/>
    </dgm:pt>
    <dgm:pt modelId="{D8E6C0CF-9102-4403-9DDA-50757617C5AC}" type="pres">
      <dgm:prSet presAssocID="{244CF31C-66C9-4EFD-8CEB-20AFA022B6C8}" presName="conn2-1" presStyleLbl="parChTrans1D2" presStyleIdx="4" presStyleCnt="7"/>
      <dgm:spPr/>
      <dgm:t>
        <a:bodyPr/>
        <a:lstStyle/>
        <a:p>
          <a:endParaRPr lang="nl-NL"/>
        </a:p>
      </dgm:t>
    </dgm:pt>
    <dgm:pt modelId="{FD171943-356A-4691-AB9D-22A7E692EC78}" type="pres">
      <dgm:prSet presAssocID="{244CF31C-66C9-4EFD-8CEB-20AFA022B6C8}" presName="connTx" presStyleLbl="parChTrans1D2" presStyleIdx="4" presStyleCnt="7"/>
      <dgm:spPr/>
      <dgm:t>
        <a:bodyPr/>
        <a:lstStyle/>
        <a:p>
          <a:endParaRPr lang="nl-NL"/>
        </a:p>
      </dgm:t>
    </dgm:pt>
    <dgm:pt modelId="{A60FBBF1-9056-40CA-B472-D235190B5E00}" type="pres">
      <dgm:prSet presAssocID="{2E6C11F8-C012-4BF0-A543-CD2038609A46}" presName="root2" presStyleCnt="0"/>
      <dgm:spPr/>
    </dgm:pt>
    <dgm:pt modelId="{03427EAC-89C0-4B7D-98D8-3B76D9286575}" type="pres">
      <dgm:prSet presAssocID="{2E6C11F8-C012-4BF0-A543-CD2038609A46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98B8F4-CBC1-4ACD-831C-00118A19CE9E}" type="pres">
      <dgm:prSet presAssocID="{2E6C11F8-C012-4BF0-A543-CD2038609A46}" presName="level3hierChild" presStyleCnt="0"/>
      <dgm:spPr/>
    </dgm:pt>
    <dgm:pt modelId="{114CCD79-8758-446C-A41C-80FD79583AFF}" type="pres">
      <dgm:prSet presAssocID="{B314EAF5-E433-4CAF-9DCB-24186B7933C2}" presName="conn2-1" presStyleLbl="parChTrans1D2" presStyleIdx="5" presStyleCnt="7"/>
      <dgm:spPr/>
      <dgm:t>
        <a:bodyPr/>
        <a:lstStyle/>
        <a:p>
          <a:endParaRPr lang="nl-NL"/>
        </a:p>
      </dgm:t>
    </dgm:pt>
    <dgm:pt modelId="{5C7FBFE7-388F-4949-B0EE-DDF2499FFCB7}" type="pres">
      <dgm:prSet presAssocID="{B314EAF5-E433-4CAF-9DCB-24186B7933C2}" presName="connTx" presStyleLbl="parChTrans1D2" presStyleIdx="5" presStyleCnt="7"/>
      <dgm:spPr/>
      <dgm:t>
        <a:bodyPr/>
        <a:lstStyle/>
        <a:p>
          <a:endParaRPr lang="nl-NL"/>
        </a:p>
      </dgm:t>
    </dgm:pt>
    <dgm:pt modelId="{0EBB380B-A28B-48D0-942E-7B3A0073C414}" type="pres">
      <dgm:prSet presAssocID="{F02BDEFE-04D0-43C9-B788-2D125457BCBB}" presName="root2" presStyleCnt="0"/>
      <dgm:spPr/>
    </dgm:pt>
    <dgm:pt modelId="{448F50CA-C6FE-46EC-9235-168863FA1CE0}" type="pres">
      <dgm:prSet presAssocID="{F02BDEFE-04D0-43C9-B788-2D125457BCBB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81460DA-920A-4770-BB71-FFE4D22C5DDF}" type="pres">
      <dgm:prSet presAssocID="{F02BDEFE-04D0-43C9-B788-2D125457BCBB}" presName="level3hierChild" presStyleCnt="0"/>
      <dgm:spPr/>
    </dgm:pt>
    <dgm:pt modelId="{5195CCF1-4CA9-4CB0-A1C5-12D49107A450}" type="pres">
      <dgm:prSet presAssocID="{64F30560-0F44-42A5-A848-F4D6392B32DB}" presName="conn2-1" presStyleLbl="parChTrans1D2" presStyleIdx="6" presStyleCnt="7"/>
      <dgm:spPr/>
      <dgm:t>
        <a:bodyPr/>
        <a:lstStyle/>
        <a:p>
          <a:endParaRPr lang="nl-NL"/>
        </a:p>
      </dgm:t>
    </dgm:pt>
    <dgm:pt modelId="{2822D801-399C-4CAE-AA5E-3EB82B03752F}" type="pres">
      <dgm:prSet presAssocID="{64F30560-0F44-42A5-A848-F4D6392B32DB}" presName="connTx" presStyleLbl="parChTrans1D2" presStyleIdx="6" presStyleCnt="7"/>
      <dgm:spPr/>
      <dgm:t>
        <a:bodyPr/>
        <a:lstStyle/>
        <a:p>
          <a:endParaRPr lang="nl-NL"/>
        </a:p>
      </dgm:t>
    </dgm:pt>
    <dgm:pt modelId="{9866BED8-A7E2-4FD5-8F04-70CB3A35994F}" type="pres">
      <dgm:prSet presAssocID="{8AEFEB12-EB24-4144-8415-2CECBE67A03A}" presName="root2" presStyleCnt="0"/>
      <dgm:spPr/>
    </dgm:pt>
    <dgm:pt modelId="{EED6EBA0-C4A2-461E-8BC5-0253422B2B08}" type="pres">
      <dgm:prSet presAssocID="{8AEFEB12-EB24-4144-8415-2CECBE67A03A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D82918-3711-4ACA-BDCA-448EBAF19B1A}" type="pres">
      <dgm:prSet presAssocID="{8AEFEB12-EB24-4144-8415-2CECBE67A03A}" presName="level3hierChild" presStyleCnt="0"/>
      <dgm:spPr/>
    </dgm:pt>
  </dgm:ptLst>
  <dgm:cxnLst>
    <dgm:cxn modelId="{A0ACC373-65D1-4368-B007-7FC23C19C717}" type="presOf" srcId="{244CF31C-66C9-4EFD-8CEB-20AFA022B6C8}" destId="{D8E6C0CF-9102-4403-9DDA-50757617C5AC}" srcOrd="0" destOrd="0" presId="urn:microsoft.com/office/officeart/2008/layout/HorizontalMultiLevelHierarchy"/>
    <dgm:cxn modelId="{43B855B4-49BC-4B8B-A23F-70367598C501}" srcId="{03D16ACB-DFBE-4D17-B07C-E115DC3C02F7}" destId="{C299BD4B-D21C-430F-961B-938BE04C6A83}" srcOrd="2" destOrd="0" parTransId="{146DA4CA-30B7-413E-A1A9-B9F1E96AE581}" sibTransId="{EC2A61FD-3F79-42FE-A60C-299BBE6E38DD}"/>
    <dgm:cxn modelId="{6C62BAD6-B5BF-445A-8CBC-2A56ED8D396C}" srcId="{03D16ACB-DFBE-4D17-B07C-E115DC3C02F7}" destId="{2E6C11F8-C012-4BF0-A543-CD2038609A46}" srcOrd="4" destOrd="0" parTransId="{244CF31C-66C9-4EFD-8CEB-20AFA022B6C8}" sibTransId="{192726FB-1EC6-4B33-A9C1-873677EDBD24}"/>
    <dgm:cxn modelId="{A8A6C21C-1D4C-417E-8E26-EF59F68B2441}" type="presOf" srcId="{6649D6E5-CCA9-4274-A308-198B63B9E71D}" destId="{458C7677-4377-4096-98A8-AC490C1D2E6A}" srcOrd="0" destOrd="0" presId="urn:microsoft.com/office/officeart/2008/layout/HorizontalMultiLevelHierarchy"/>
    <dgm:cxn modelId="{33D0ACAC-5B9B-48C9-871A-E05DF71AF3A8}" srcId="{03D16ACB-DFBE-4D17-B07C-E115DC3C02F7}" destId="{F02BDEFE-04D0-43C9-B788-2D125457BCBB}" srcOrd="5" destOrd="0" parTransId="{B314EAF5-E433-4CAF-9DCB-24186B7933C2}" sibTransId="{BAD63602-B841-481B-B1F8-CC7A7485012B}"/>
    <dgm:cxn modelId="{EDE0F40B-8CD1-434D-8558-6376DA01F077}" type="presOf" srcId="{1EA627C8-04D5-4271-9648-D861BCAE018E}" destId="{FCAC3102-D71C-4BF6-B013-3D99B5A27726}" srcOrd="0" destOrd="0" presId="urn:microsoft.com/office/officeart/2008/layout/HorizontalMultiLevelHierarchy"/>
    <dgm:cxn modelId="{89482B6F-D1D8-4927-BDA7-24A9323B1F5D}" type="presOf" srcId="{30711D11-54D2-4081-AC4B-11EF7C051903}" destId="{4007AB3B-3276-4FD7-A392-C968D7A5765E}" srcOrd="0" destOrd="0" presId="urn:microsoft.com/office/officeart/2008/layout/HorizontalMultiLevelHierarchy"/>
    <dgm:cxn modelId="{5818430A-B4C0-4D12-8B19-5A945095D0D7}" srcId="{03D16ACB-DFBE-4D17-B07C-E115DC3C02F7}" destId="{623B520E-2A64-4129-9C16-C4ECB3473CC7}" srcOrd="1" destOrd="0" parTransId="{E12AAB94-DE09-4356-A664-59F0CF5811F2}" sibTransId="{AEA9CF06-5BDE-420A-8077-1AC856478588}"/>
    <dgm:cxn modelId="{832086F0-8BB8-4637-AB50-F16CC8E36E77}" type="presOf" srcId="{146DA4CA-30B7-413E-A1A9-B9F1E96AE581}" destId="{FE1B8D79-6807-4E21-BC0F-267CB6AD1413}" srcOrd="1" destOrd="0" presId="urn:microsoft.com/office/officeart/2008/layout/HorizontalMultiLevelHierarchy"/>
    <dgm:cxn modelId="{B9E8CE3F-9095-4DB2-A8E8-E7C6A2F226FE}" type="presOf" srcId="{2E6C11F8-C012-4BF0-A543-CD2038609A46}" destId="{03427EAC-89C0-4B7D-98D8-3B76D9286575}" srcOrd="0" destOrd="0" presId="urn:microsoft.com/office/officeart/2008/layout/HorizontalMultiLevelHierarchy"/>
    <dgm:cxn modelId="{B6E4DF0E-8E27-4E51-94B2-E23A6990CE54}" type="presOf" srcId="{E12AAB94-DE09-4356-A664-59F0CF5811F2}" destId="{2EB57496-50CE-4D2C-9C21-1A40DFFE18FC}" srcOrd="1" destOrd="0" presId="urn:microsoft.com/office/officeart/2008/layout/HorizontalMultiLevelHierarchy"/>
    <dgm:cxn modelId="{BE243C0F-85E0-4633-93A9-AB084C4FCD08}" srcId="{03D16ACB-DFBE-4D17-B07C-E115DC3C02F7}" destId="{A022EF80-C9E3-47ED-9C75-BC41F9912F86}" srcOrd="0" destOrd="0" parTransId="{30711D11-54D2-4081-AC4B-11EF7C051903}" sibTransId="{8C055879-4663-4BB3-A849-7B31DE1247EC}"/>
    <dgm:cxn modelId="{6A576F5F-6853-4611-A413-794AE152CA98}" type="presOf" srcId="{E12AAB94-DE09-4356-A664-59F0CF5811F2}" destId="{BF2D2712-109F-4664-A8BA-F19E5D951274}" srcOrd="0" destOrd="0" presId="urn:microsoft.com/office/officeart/2008/layout/HorizontalMultiLevelHierarchy"/>
    <dgm:cxn modelId="{3E57AE1D-C173-465D-91DB-EDDEB3110DC0}" type="presOf" srcId="{146DA4CA-30B7-413E-A1A9-B9F1E96AE581}" destId="{61473FB2-76AD-42DD-B671-4402D448E436}" srcOrd="0" destOrd="0" presId="urn:microsoft.com/office/officeart/2008/layout/HorizontalMultiLevelHierarchy"/>
    <dgm:cxn modelId="{F82B090C-55E2-4AAF-A61B-923F335AC021}" srcId="{D8F85CDE-3DD7-4492-91E5-3F750C18EF81}" destId="{03D16ACB-DFBE-4D17-B07C-E115DC3C02F7}" srcOrd="0" destOrd="0" parTransId="{BA9A787A-FFAF-4E83-B9F4-7EBD91D7AAF9}" sibTransId="{04ED0EB2-C884-4B3B-9876-1DE2298782C7}"/>
    <dgm:cxn modelId="{A42A0763-258E-496C-83D9-974795528B16}" type="presOf" srcId="{244CF31C-66C9-4EFD-8CEB-20AFA022B6C8}" destId="{FD171943-356A-4691-AB9D-22A7E692EC78}" srcOrd="1" destOrd="0" presId="urn:microsoft.com/office/officeart/2008/layout/HorizontalMultiLevelHierarchy"/>
    <dgm:cxn modelId="{61ABFBD8-D812-4D83-8211-DDD876F806F7}" type="presOf" srcId="{64F30560-0F44-42A5-A848-F4D6392B32DB}" destId="{2822D801-399C-4CAE-AA5E-3EB82B03752F}" srcOrd="1" destOrd="0" presId="urn:microsoft.com/office/officeart/2008/layout/HorizontalMultiLevelHierarchy"/>
    <dgm:cxn modelId="{401D76C3-367D-47A8-9BC9-D667948547E1}" srcId="{03D16ACB-DFBE-4D17-B07C-E115DC3C02F7}" destId="{6649D6E5-CCA9-4274-A308-198B63B9E71D}" srcOrd="3" destOrd="0" parTransId="{1EA627C8-04D5-4271-9648-D861BCAE018E}" sibTransId="{70530FA6-00F9-4B42-A50A-CA15C620217E}"/>
    <dgm:cxn modelId="{86AFD0C7-09B1-4BC3-B369-4B077777C493}" type="presOf" srcId="{8AEFEB12-EB24-4144-8415-2CECBE67A03A}" destId="{EED6EBA0-C4A2-461E-8BC5-0253422B2B08}" srcOrd="0" destOrd="0" presId="urn:microsoft.com/office/officeart/2008/layout/HorizontalMultiLevelHierarchy"/>
    <dgm:cxn modelId="{EA71DE9A-5D98-457A-B80F-401549B77BB3}" type="presOf" srcId="{B314EAF5-E433-4CAF-9DCB-24186B7933C2}" destId="{5C7FBFE7-388F-4949-B0EE-DDF2499FFCB7}" srcOrd="1" destOrd="0" presId="urn:microsoft.com/office/officeart/2008/layout/HorizontalMultiLevelHierarchy"/>
    <dgm:cxn modelId="{F9C2CABE-1B01-47E0-BD36-D29EEBFB4263}" type="presOf" srcId="{C299BD4B-D21C-430F-961B-938BE04C6A83}" destId="{8CF98D9C-5CC5-450D-BDBF-14D8434B7715}" srcOrd="0" destOrd="0" presId="urn:microsoft.com/office/officeart/2008/layout/HorizontalMultiLevelHierarchy"/>
    <dgm:cxn modelId="{D539B16B-65D7-42AC-BD2F-C4A4F3CFB99B}" type="presOf" srcId="{F02BDEFE-04D0-43C9-B788-2D125457BCBB}" destId="{448F50CA-C6FE-46EC-9235-168863FA1CE0}" srcOrd="0" destOrd="0" presId="urn:microsoft.com/office/officeart/2008/layout/HorizontalMultiLevelHierarchy"/>
    <dgm:cxn modelId="{26536225-5070-41C8-9151-E925E1EDF3BF}" type="presOf" srcId="{623B520E-2A64-4129-9C16-C4ECB3473CC7}" destId="{5E25CF99-EF7F-474D-BFF2-472928806010}" srcOrd="0" destOrd="0" presId="urn:microsoft.com/office/officeart/2008/layout/HorizontalMultiLevelHierarchy"/>
    <dgm:cxn modelId="{D5E24233-EB37-476E-B4CC-9923B8C65C1B}" type="presOf" srcId="{B314EAF5-E433-4CAF-9DCB-24186B7933C2}" destId="{114CCD79-8758-446C-A41C-80FD79583AFF}" srcOrd="0" destOrd="0" presId="urn:microsoft.com/office/officeart/2008/layout/HorizontalMultiLevelHierarchy"/>
    <dgm:cxn modelId="{88274B39-EA50-4190-945D-A6491D092D35}" type="presOf" srcId="{1EA627C8-04D5-4271-9648-D861BCAE018E}" destId="{4AF7F2E0-CAFC-4822-99C3-DD2ECC675DCE}" srcOrd="1" destOrd="0" presId="urn:microsoft.com/office/officeart/2008/layout/HorizontalMultiLevelHierarchy"/>
    <dgm:cxn modelId="{3E4B266C-1E8D-4C29-B478-960838FE1D90}" type="presOf" srcId="{D8F85CDE-3DD7-4492-91E5-3F750C18EF81}" destId="{58D5A119-8B52-426B-9434-B0CAD7C00C28}" srcOrd="0" destOrd="0" presId="urn:microsoft.com/office/officeart/2008/layout/HorizontalMultiLevelHierarchy"/>
    <dgm:cxn modelId="{87C573A1-AE1B-42AE-A35F-4ED8BFAA480A}" srcId="{03D16ACB-DFBE-4D17-B07C-E115DC3C02F7}" destId="{8AEFEB12-EB24-4144-8415-2CECBE67A03A}" srcOrd="6" destOrd="0" parTransId="{64F30560-0F44-42A5-A848-F4D6392B32DB}" sibTransId="{CF5D341B-DB5E-4079-A5D8-393C95B299AE}"/>
    <dgm:cxn modelId="{CFA60C2F-56BE-461B-818E-76F6D805BFBA}" type="presOf" srcId="{64F30560-0F44-42A5-A848-F4D6392B32DB}" destId="{5195CCF1-4CA9-4CB0-A1C5-12D49107A450}" srcOrd="0" destOrd="0" presId="urn:microsoft.com/office/officeart/2008/layout/HorizontalMultiLevelHierarchy"/>
    <dgm:cxn modelId="{FA269FF2-4202-4AEF-BB6D-5A67A6B9FA4B}" type="presOf" srcId="{30711D11-54D2-4081-AC4B-11EF7C051903}" destId="{FB01274D-CF2F-482B-8AA0-F9AB2B65C369}" srcOrd="1" destOrd="0" presId="urn:microsoft.com/office/officeart/2008/layout/HorizontalMultiLevelHierarchy"/>
    <dgm:cxn modelId="{012AD10B-5633-48C5-B863-F263DE86B929}" type="presOf" srcId="{A022EF80-C9E3-47ED-9C75-BC41F9912F86}" destId="{E3E5D173-65FD-4939-AD83-626111F88689}" srcOrd="0" destOrd="0" presId="urn:microsoft.com/office/officeart/2008/layout/HorizontalMultiLevelHierarchy"/>
    <dgm:cxn modelId="{70060DCD-19EF-40CB-A6A1-60274B036C20}" type="presOf" srcId="{03D16ACB-DFBE-4D17-B07C-E115DC3C02F7}" destId="{8DB978D1-EF7E-4D18-A5A3-17B1F0854735}" srcOrd="0" destOrd="0" presId="urn:microsoft.com/office/officeart/2008/layout/HorizontalMultiLevelHierarchy"/>
    <dgm:cxn modelId="{E6524FC7-6543-478F-83D2-198027FBF2DE}" type="presParOf" srcId="{58D5A119-8B52-426B-9434-B0CAD7C00C28}" destId="{9E2BF4EC-38F7-4842-AA34-04A28A81F799}" srcOrd="0" destOrd="0" presId="urn:microsoft.com/office/officeart/2008/layout/HorizontalMultiLevelHierarchy"/>
    <dgm:cxn modelId="{FC350260-1915-4205-89E7-E0317BBD3797}" type="presParOf" srcId="{9E2BF4EC-38F7-4842-AA34-04A28A81F799}" destId="{8DB978D1-EF7E-4D18-A5A3-17B1F0854735}" srcOrd="0" destOrd="0" presId="urn:microsoft.com/office/officeart/2008/layout/HorizontalMultiLevelHierarchy"/>
    <dgm:cxn modelId="{FF6FC334-2D12-4D01-B4E4-F24731F043D0}" type="presParOf" srcId="{9E2BF4EC-38F7-4842-AA34-04A28A81F799}" destId="{471A6A04-DC79-435D-8242-F707FEF1AB25}" srcOrd="1" destOrd="0" presId="urn:microsoft.com/office/officeart/2008/layout/HorizontalMultiLevelHierarchy"/>
    <dgm:cxn modelId="{99C003B5-0342-4DFD-9243-3D7070668D91}" type="presParOf" srcId="{471A6A04-DC79-435D-8242-F707FEF1AB25}" destId="{4007AB3B-3276-4FD7-A392-C968D7A5765E}" srcOrd="0" destOrd="0" presId="urn:microsoft.com/office/officeart/2008/layout/HorizontalMultiLevelHierarchy"/>
    <dgm:cxn modelId="{7B894EC3-60A8-4E69-9B83-DC91E2E4D172}" type="presParOf" srcId="{4007AB3B-3276-4FD7-A392-C968D7A5765E}" destId="{FB01274D-CF2F-482B-8AA0-F9AB2B65C369}" srcOrd="0" destOrd="0" presId="urn:microsoft.com/office/officeart/2008/layout/HorizontalMultiLevelHierarchy"/>
    <dgm:cxn modelId="{6A808D48-E7CC-417B-BC33-7E85C34E53F2}" type="presParOf" srcId="{471A6A04-DC79-435D-8242-F707FEF1AB25}" destId="{D19B264C-43F2-4F6E-A199-0ADCDA357EC6}" srcOrd="1" destOrd="0" presId="urn:microsoft.com/office/officeart/2008/layout/HorizontalMultiLevelHierarchy"/>
    <dgm:cxn modelId="{EF1F7365-61BE-4469-8D90-5B8016ECC10A}" type="presParOf" srcId="{D19B264C-43F2-4F6E-A199-0ADCDA357EC6}" destId="{E3E5D173-65FD-4939-AD83-626111F88689}" srcOrd="0" destOrd="0" presId="urn:microsoft.com/office/officeart/2008/layout/HorizontalMultiLevelHierarchy"/>
    <dgm:cxn modelId="{CBD7DFC8-201B-4F2A-BC88-B000AF709711}" type="presParOf" srcId="{D19B264C-43F2-4F6E-A199-0ADCDA357EC6}" destId="{D0391D8B-8190-4FD5-A2FB-0722A2D13EBE}" srcOrd="1" destOrd="0" presId="urn:microsoft.com/office/officeart/2008/layout/HorizontalMultiLevelHierarchy"/>
    <dgm:cxn modelId="{7DE456B1-15E0-4E56-B1F7-8C4E2A3EBBE3}" type="presParOf" srcId="{471A6A04-DC79-435D-8242-F707FEF1AB25}" destId="{BF2D2712-109F-4664-A8BA-F19E5D951274}" srcOrd="2" destOrd="0" presId="urn:microsoft.com/office/officeart/2008/layout/HorizontalMultiLevelHierarchy"/>
    <dgm:cxn modelId="{6FE934C0-44D5-411A-96D7-E74781F65EF4}" type="presParOf" srcId="{BF2D2712-109F-4664-A8BA-F19E5D951274}" destId="{2EB57496-50CE-4D2C-9C21-1A40DFFE18FC}" srcOrd="0" destOrd="0" presId="urn:microsoft.com/office/officeart/2008/layout/HorizontalMultiLevelHierarchy"/>
    <dgm:cxn modelId="{A59F4B37-0B09-401D-B34C-16C350340DB4}" type="presParOf" srcId="{471A6A04-DC79-435D-8242-F707FEF1AB25}" destId="{0CD9EEF5-C612-4BE8-95BC-1082FBFEC565}" srcOrd="3" destOrd="0" presId="urn:microsoft.com/office/officeart/2008/layout/HorizontalMultiLevelHierarchy"/>
    <dgm:cxn modelId="{3FDC1F97-F6F2-4843-BCFC-116686186103}" type="presParOf" srcId="{0CD9EEF5-C612-4BE8-95BC-1082FBFEC565}" destId="{5E25CF99-EF7F-474D-BFF2-472928806010}" srcOrd="0" destOrd="0" presId="urn:microsoft.com/office/officeart/2008/layout/HorizontalMultiLevelHierarchy"/>
    <dgm:cxn modelId="{4F77ED52-2A1F-44F8-A5A3-619CB74E1BAD}" type="presParOf" srcId="{0CD9EEF5-C612-4BE8-95BC-1082FBFEC565}" destId="{064C6652-036B-4981-9A20-A16239257E76}" srcOrd="1" destOrd="0" presId="urn:microsoft.com/office/officeart/2008/layout/HorizontalMultiLevelHierarchy"/>
    <dgm:cxn modelId="{45220D98-FCBB-4E47-A208-8096A93B7971}" type="presParOf" srcId="{471A6A04-DC79-435D-8242-F707FEF1AB25}" destId="{61473FB2-76AD-42DD-B671-4402D448E436}" srcOrd="4" destOrd="0" presId="urn:microsoft.com/office/officeart/2008/layout/HorizontalMultiLevelHierarchy"/>
    <dgm:cxn modelId="{3E7F4821-0684-4F69-A4D4-4601D09E775E}" type="presParOf" srcId="{61473FB2-76AD-42DD-B671-4402D448E436}" destId="{FE1B8D79-6807-4E21-BC0F-267CB6AD1413}" srcOrd="0" destOrd="0" presId="urn:microsoft.com/office/officeart/2008/layout/HorizontalMultiLevelHierarchy"/>
    <dgm:cxn modelId="{F3687E48-E20D-42D3-8823-201B6EAEA808}" type="presParOf" srcId="{471A6A04-DC79-435D-8242-F707FEF1AB25}" destId="{B5E51615-6E04-4F06-AD65-5E63017EC090}" srcOrd="5" destOrd="0" presId="urn:microsoft.com/office/officeart/2008/layout/HorizontalMultiLevelHierarchy"/>
    <dgm:cxn modelId="{D74DBB8B-1C8F-4F3E-A9EE-CB228AB8494F}" type="presParOf" srcId="{B5E51615-6E04-4F06-AD65-5E63017EC090}" destId="{8CF98D9C-5CC5-450D-BDBF-14D8434B7715}" srcOrd="0" destOrd="0" presId="urn:microsoft.com/office/officeart/2008/layout/HorizontalMultiLevelHierarchy"/>
    <dgm:cxn modelId="{43070650-5090-4D91-9E31-FB9C9D409AAD}" type="presParOf" srcId="{B5E51615-6E04-4F06-AD65-5E63017EC090}" destId="{DAB6689A-E137-4C8D-97D3-7888CBF69E2E}" srcOrd="1" destOrd="0" presId="urn:microsoft.com/office/officeart/2008/layout/HorizontalMultiLevelHierarchy"/>
    <dgm:cxn modelId="{7E78FE0D-20AC-4030-B8D8-8B9447314478}" type="presParOf" srcId="{471A6A04-DC79-435D-8242-F707FEF1AB25}" destId="{FCAC3102-D71C-4BF6-B013-3D99B5A27726}" srcOrd="6" destOrd="0" presId="urn:microsoft.com/office/officeart/2008/layout/HorizontalMultiLevelHierarchy"/>
    <dgm:cxn modelId="{948522E0-FFD0-4319-8A21-9BC6424B5224}" type="presParOf" srcId="{FCAC3102-D71C-4BF6-B013-3D99B5A27726}" destId="{4AF7F2E0-CAFC-4822-99C3-DD2ECC675DCE}" srcOrd="0" destOrd="0" presId="urn:microsoft.com/office/officeart/2008/layout/HorizontalMultiLevelHierarchy"/>
    <dgm:cxn modelId="{87D1D88E-BE92-4214-88FE-00CDBDF7311A}" type="presParOf" srcId="{471A6A04-DC79-435D-8242-F707FEF1AB25}" destId="{B2D9001D-BF91-4052-8FD6-5C06EB1BAB7A}" srcOrd="7" destOrd="0" presId="urn:microsoft.com/office/officeart/2008/layout/HorizontalMultiLevelHierarchy"/>
    <dgm:cxn modelId="{904ADBAC-4136-4E9D-AE9C-A74851975391}" type="presParOf" srcId="{B2D9001D-BF91-4052-8FD6-5C06EB1BAB7A}" destId="{458C7677-4377-4096-98A8-AC490C1D2E6A}" srcOrd="0" destOrd="0" presId="urn:microsoft.com/office/officeart/2008/layout/HorizontalMultiLevelHierarchy"/>
    <dgm:cxn modelId="{26B36929-CFE4-4B02-97E2-AAB2AFBB9488}" type="presParOf" srcId="{B2D9001D-BF91-4052-8FD6-5C06EB1BAB7A}" destId="{2727D82B-6842-49BE-916E-4B96BAF85848}" srcOrd="1" destOrd="0" presId="urn:microsoft.com/office/officeart/2008/layout/HorizontalMultiLevelHierarchy"/>
    <dgm:cxn modelId="{23FDB79E-927E-4C17-B17E-D0B0F2A2ECA4}" type="presParOf" srcId="{471A6A04-DC79-435D-8242-F707FEF1AB25}" destId="{D8E6C0CF-9102-4403-9DDA-50757617C5AC}" srcOrd="8" destOrd="0" presId="urn:microsoft.com/office/officeart/2008/layout/HorizontalMultiLevelHierarchy"/>
    <dgm:cxn modelId="{C8EE0229-E611-4F15-9403-D2140B601095}" type="presParOf" srcId="{D8E6C0CF-9102-4403-9DDA-50757617C5AC}" destId="{FD171943-356A-4691-AB9D-22A7E692EC78}" srcOrd="0" destOrd="0" presId="urn:microsoft.com/office/officeart/2008/layout/HorizontalMultiLevelHierarchy"/>
    <dgm:cxn modelId="{9CCFB4F5-07CA-43B5-9534-ADAEDAA64BFE}" type="presParOf" srcId="{471A6A04-DC79-435D-8242-F707FEF1AB25}" destId="{A60FBBF1-9056-40CA-B472-D235190B5E00}" srcOrd="9" destOrd="0" presId="urn:microsoft.com/office/officeart/2008/layout/HorizontalMultiLevelHierarchy"/>
    <dgm:cxn modelId="{7D92EA82-EFEA-4474-A13E-A06DD88A92DA}" type="presParOf" srcId="{A60FBBF1-9056-40CA-B472-D235190B5E00}" destId="{03427EAC-89C0-4B7D-98D8-3B76D9286575}" srcOrd="0" destOrd="0" presId="urn:microsoft.com/office/officeart/2008/layout/HorizontalMultiLevelHierarchy"/>
    <dgm:cxn modelId="{6B6D38E1-1EF1-41F7-B179-601CCD6D07A2}" type="presParOf" srcId="{A60FBBF1-9056-40CA-B472-D235190B5E00}" destId="{AF98B8F4-CBC1-4ACD-831C-00118A19CE9E}" srcOrd="1" destOrd="0" presId="urn:microsoft.com/office/officeart/2008/layout/HorizontalMultiLevelHierarchy"/>
    <dgm:cxn modelId="{2FA00453-1E44-42F4-9613-1BDDFF7E72E3}" type="presParOf" srcId="{471A6A04-DC79-435D-8242-F707FEF1AB25}" destId="{114CCD79-8758-446C-A41C-80FD79583AFF}" srcOrd="10" destOrd="0" presId="urn:microsoft.com/office/officeart/2008/layout/HorizontalMultiLevelHierarchy"/>
    <dgm:cxn modelId="{75B1D2CA-EF59-4CD9-92E3-B1D8DFB05290}" type="presParOf" srcId="{114CCD79-8758-446C-A41C-80FD79583AFF}" destId="{5C7FBFE7-388F-4949-B0EE-DDF2499FFCB7}" srcOrd="0" destOrd="0" presId="urn:microsoft.com/office/officeart/2008/layout/HorizontalMultiLevelHierarchy"/>
    <dgm:cxn modelId="{E755157B-C48B-404E-AD4C-31B17973CE8C}" type="presParOf" srcId="{471A6A04-DC79-435D-8242-F707FEF1AB25}" destId="{0EBB380B-A28B-48D0-942E-7B3A0073C414}" srcOrd="11" destOrd="0" presId="urn:microsoft.com/office/officeart/2008/layout/HorizontalMultiLevelHierarchy"/>
    <dgm:cxn modelId="{D9355C91-F335-45A2-B84B-647B019C4DD8}" type="presParOf" srcId="{0EBB380B-A28B-48D0-942E-7B3A0073C414}" destId="{448F50CA-C6FE-46EC-9235-168863FA1CE0}" srcOrd="0" destOrd="0" presId="urn:microsoft.com/office/officeart/2008/layout/HorizontalMultiLevelHierarchy"/>
    <dgm:cxn modelId="{61A4CE72-7290-4872-BFE7-1F4249CB6951}" type="presParOf" srcId="{0EBB380B-A28B-48D0-942E-7B3A0073C414}" destId="{E81460DA-920A-4770-BB71-FFE4D22C5DDF}" srcOrd="1" destOrd="0" presId="urn:microsoft.com/office/officeart/2008/layout/HorizontalMultiLevelHierarchy"/>
    <dgm:cxn modelId="{E974146E-0458-4C6A-9C73-E9FC83729319}" type="presParOf" srcId="{471A6A04-DC79-435D-8242-F707FEF1AB25}" destId="{5195CCF1-4CA9-4CB0-A1C5-12D49107A450}" srcOrd="12" destOrd="0" presId="urn:microsoft.com/office/officeart/2008/layout/HorizontalMultiLevelHierarchy"/>
    <dgm:cxn modelId="{FCBCB0ED-C485-47F8-A372-FE7E4FCB94AE}" type="presParOf" srcId="{5195CCF1-4CA9-4CB0-A1C5-12D49107A450}" destId="{2822D801-399C-4CAE-AA5E-3EB82B03752F}" srcOrd="0" destOrd="0" presId="urn:microsoft.com/office/officeart/2008/layout/HorizontalMultiLevelHierarchy"/>
    <dgm:cxn modelId="{5E0E6CC5-161C-4F62-8229-B3052E9BC660}" type="presParOf" srcId="{471A6A04-DC79-435D-8242-F707FEF1AB25}" destId="{9866BED8-A7E2-4FD5-8F04-70CB3A35994F}" srcOrd="13" destOrd="0" presId="urn:microsoft.com/office/officeart/2008/layout/HorizontalMultiLevelHierarchy"/>
    <dgm:cxn modelId="{CBD2B7D4-7C40-43C9-989F-989F20BAE650}" type="presParOf" srcId="{9866BED8-A7E2-4FD5-8F04-70CB3A35994F}" destId="{EED6EBA0-C4A2-461E-8BC5-0253422B2B08}" srcOrd="0" destOrd="0" presId="urn:microsoft.com/office/officeart/2008/layout/HorizontalMultiLevelHierarchy"/>
    <dgm:cxn modelId="{DA408DFD-1437-4E3A-AB92-38651048657A}" type="presParOf" srcId="{9866BED8-A7E2-4FD5-8F04-70CB3A35994F}" destId="{AFD82918-3711-4ACA-BDCA-448EBAF19B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5CCF1-4CA9-4CB0-A1C5-12D49107A450}">
      <dsp:nvSpPr>
        <dsp:cNvPr id="0" name=""/>
        <dsp:cNvSpPr/>
      </dsp:nvSpPr>
      <dsp:spPr>
        <a:xfrm>
          <a:off x="3128246" y="2709333"/>
          <a:ext cx="418156" cy="239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2390378"/>
              </a:lnTo>
              <a:lnTo>
                <a:pt x="418156" y="23903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3276658" y="3843855"/>
        <a:ext cx="121333" cy="121333"/>
      </dsp:txXfrm>
    </dsp:sp>
    <dsp:sp modelId="{114CCD79-8758-446C-A41C-80FD79583AFF}">
      <dsp:nvSpPr>
        <dsp:cNvPr id="0" name=""/>
        <dsp:cNvSpPr/>
      </dsp:nvSpPr>
      <dsp:spPr>
        <a:xfrm>
          <a:off x="3128246" y="2709333"/>
          <a:ext cx="418156" cy="159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1593585"/>
              </a:lnTo>
              <a:lnTo>
                <a:pt x="418156" y="1593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3296136" y="3464937"/>
        <a:ext cx="82376" cy="82376"/>
      </dsp:txXfrm>
    </dsp:sp>
    <dsp:sp modelId="{D8E6C0CF-9102-4403-9DDA-50757617C5AC}">
      <dsp:nvSpPr>
        <dsp:cNvPr id="0" name=""/>
        <dsp:cNvSpPr/>
      </dsp:nvSpPr>
      <dsp:spPr>
        <a:xfrm>
          <a:off x="3128246" y="2709333"/>
          <a:ext cx="418156" cy="796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796792"/>
              </a:lnTo>
              <a:lnTo>
                <a:pt x="418156" y="796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314828" y="3085233"/>
        <a:ext cx="44992" cy="44992"/>
      </dsp:txXfrm>
    </dsp:sp>
    <dsp:sp modelId="{FCAC3102-D71C-4BF6-B013-3D99B5A27726}">
      <dsp:nvSpPr>
        <dsp:cNvPr id="0" name=""/>
        <dsp:cNvSpPr/>
      </dsp:nvSpPr>
      <dsp:spPr>
        <a:xfrm>
          <a:off x="3128246" y="2663613"/>
          <a:ext cx="4181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15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326871" y="2698879"/>
        <a:ext cx="20907" cy="20907"/>
      </dsp:txXfrm>
    </dsp:sp>
    <dsp:sp modelId="{61473FB2-76AD-42DD-B671-4402D448E436}">
      <dsp:nvSpPr>
        <dsp:cNvPr id="0" name=""/>
        <dsp:cNvSpPr/>
      </dsp:nvSpPr>
      <dsp:spPr>
        <a:xfrm>
          <a:off x="3128246" y="1912540"/>
          <a:ext cx="418156" cy="796792"/>
        </a:xfrm>
        <a:custGeom>
          <a:avLst/>
          <a:gdLst/>
          <a:ahLst/>
          <a:cxnLst/>
          <a:rect l="0" t="0" r="0" b="0"/>
          <a:pathLst>
            <a:path>
              <a:moveTo>
                <a:pt x="0" y="796792"/>
              </a:moveTo>
              <a:lnTo>
                <a:pt x="209078" y="796792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314828" y="2288440"/>
        <a:ext cx="44992" cy="44992"/>
      </dsp:txXfrm>
    </dsp:sp>
    <dsp:sp modelId="{BF2D2712-109F-4664-A8BA-F19E5D951274}">
      <dsp:nvSpPr>
        <dsp:cNvPr id="0" name=""/>
        <dsp:cNvSpPr/>
      </dsp:nvSpPr>
      <dsp:spPr>
        <a:xfrm>
          <a:off x="3128246" y="1115747"/>
          <a:ext cx="418156" cy="1593585"/>
        </a:xfrm>
        <a:custGeom>
          <a:avLst/>
          <a:gdLst/>
          <a:ahLst/>
          <a:cxnLst/>
          <a:rect l="0" t="0" r="0" b="0"/>
          <a:pathLst>
            <a:path>
              <a:moveTo>
                <a:pt x="0" y="1593585"/>
              </a:moveTo>
              <a:lnTo>
                <a:pt x="209078" y="1593585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3296136" y="1871352"/>
        <a:ext cx="82376" cy="82376"/>
      </dsp:txXfrm>
    </dsp:sp>
    <dsp:sp modelId="{4007AB3B-3276-4FD7-A392-C968D7A5765E}">
      <dsp:nvSpPr>
        <dsp:cNvPr id="0" name=""/>
        <dsp:cNvSpPr/>
      </dsp:nvSpPr>
      <dsp:spPr>
        <a:xfrm>
          <a:off x="3128246" y="318955"/>
          <a:ext cx="418156" cy="2390378"/>
        </a:xfrm>
        <a:custGeom>
          <a:avLst/>
          <a:gdLst/>
          <a:ahLst/>
          <a:cxnLst/>
          <a:rect l="0" t="0" r="0" b="0"/>
          <a:pathLst>
            <a:path>
              <a:moveTo>
                <a:pt x="0" y="2390378"/>
              </a:moveTo>
              <a:lnTo>
                <a:pt x="209078" y="2390378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3276658" y="1453477"/>
        <a:ext cx="121333" cy="121333"/>
      </dsp:txXfrm>
    </dsp:sp>
    <dsp:sp modelId="{8DB978D1-EF7E-4D18-A5A3-17B1F0854735}">
      <dsp:nvSpPr>
        <dsp:cNvPr id="0" name=""/>
        <dsp:cNvSpPr/>
      </dsp:nvSpPr>
      <dsp:spPr>
        <a:xfrm rot="16200000">
          <a:off x="1132071" y="2390616"/>
          <a:ext cx="3354916" cy="637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Veiligheid en Leefbaarheid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Sandra Houben</a:t>
          </a:r>
          <a:endParaRPr lang="nl-NL" sz="1900" kern="1200" dirty="0"/>
        </a:p>
      </dsp:txBody>
      <dsp:txXfrm>
        <a:off x="1132071" y="2390616"/>
        <a:ext cx="3354916" cy="637434"/>
      </dsp:txXfrm>
    </dsp:sp>
    <dsp:sp modelId="{E3E5D173-65FD-4939-AD83-626111F88689}">
      <dsp:nvSpPr>
        <dsp:cNvPr id="0" name=""/>
        <dsp:cNvSpPr/>
      </dsp:nvSpPr>
      <dsp:spPr>
        <a:xfrm>
          <a:off x="3546403" y="238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Bedrijfsbureau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Ricardo </a:t>
          </a:r>
          <a:r>
            <a:rPr lang="nl-NL" sz="1200" kern="1200" dirty="0" err="1" smtClean="0"/>
            <a:t>Wasbauer</a:t>
          </a:r>
          <a:endParaRPr lang="nl-NL" sz="1200" kern="1200" dirty="0"/>
        </a:p>
      </dsp:txBody>
      <dsp:txXfrm>
        <a:off x="3546403" y="238"/>
        <a:ext cx="2090784" cy="637434"/>
      </dsp:txXfrm>
    </dsp:sp>
    <dsp:sp modelId="{5E25CF99-EF7F-474D-BFF2-472928806010}">
      <dsp:nvSpPr>
        <dsp:cNvPr id="0" name=""/>
        <dsp:cNvSpPr/>
      </dsp:nvSpPr>
      <dsp:spPr>
        <a:xfrm>
          <a:off x="3546403" y="797030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Beleid &amp; Juridische Zaken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Robert Bongers</a:t>
          </a:r>
          <a:endParaRPr lang="nl-NL" sz="1200" kern="1200" dirty="0"/>
        </a:p>
      </dsp:txBody>
      <dsp:txXfrm>
        <a:off x="3546403" y="797030"/>
        <a:ext cx="2090784" cy="637434"/>
      </dsp:txXfrm>
    </dsp:sp>
    <dsp:sp modelId="{8CF98D9C-5CC5-450D-BDBF-14D8434B7715}">
      <dsp:nvSpPr>
        <dsp:cNvPr id="0" name=""/>
        <dsp:cNvSpPr/>
      </dsp:nvSpPr>
      <dsp:spPr>
        <a:xfrm>
          <a:off x="3546403" y="1593823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Veiligheid / Zorg- &amp; Veiligheidshuis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Marc Cornips</a:t>
          </a:r>
          <a:endParaRPr lang="nl-NL" sz="1200" kern="1200" dirty="0"/>
        </a:p>
      </dsp:txBody>
      <dsp:txXfrm>
        <a:off x="3546403" y="1593823"/>
        <a:ext cx="2090784" cy="637434"/>
      </dsp:txXfrm>
    </dsp:sp>
    <dsp:sp modelId="{458C7677-4377-4096-98A8-AC490C1D2E6A}">
      <dsp:nvSpPr>
        <dsp:cNvPr id="0" name=""/>
        <dsp:cNvSpPr/>
      </dsp:nvSpPr>
      <dsp:spPr>
        <a:xfrm>
          <a:off x="3546403" y="2390616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Handhaven Openbare Ruimte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(tijdelijk) Sandra Houben &amp; Frans Kooiman</a:t>
          </a:r>
          <a:endParaRPr lang="nl-NL" sz="1200" kern="1200" dirty="0"/>
        </a:p>
      </dsp:txBody>
      <dsp:txXfrm>
        <a:off x="3546403" y="2390616"/>
        <a:ext cx="2090784" cy="637434"/>
      </dsp:txXfrm>
    </dsp:sp>
    <dsp:sp modelId="{03427EAC-89C0-4B7D-98D8-3B76D9286575}">
      <dsp:nvSpPr>
        <dsp:cNvPr id="0" name=""/>
        <dsp:cNvSpPr/>
      </dsp:nvSpPr>
      <dsp:spPr>
        <a:xfrm>
          <a:off x="3546403" y="3187409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Handhaven </a:t>
          </a:r>
          <a:r>
            <a:rPr lang="nl-NL" sz="1200" kern="1200" dirty="0" err="1" smtClean="0"/>
            <a:t>Wabo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Ralf in de Braekt</a:t>
          </a:r>
          <a:endParaRPr lang="nl-NL" sz="1200" kern="1200" dirty="0"/>
        </a:p>
      </dsp:txBody>
      <dsp:txXfrm>
        <a:off x="3546403" y="3187409"/>
        <a:ext cx="2090784" cy="637434"/>
      </dsp:txXfrm>
    </dsp:sp>
    <dsp:sp modelId="{448F50CA-C6FE-46EC-9235-168863FA1CE0}">
      <dsp:nvSpPr>
        <dsp:cNvPr id="0" name=""/>
        <dsp:cNvSpPr/>
      </dsp:nvSpPr>
      <dsp:spPr>
        <a:xfrm>
          <a:off x="3546403" y="3984201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Vergunnen OR Horeca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Thijs Vaessen</a:t>
          </a:r>
          <a:endParaRPr lang="nl-NL" sz="1200" kern="1200" dirty="0"/>
        </a:p>
      </dsp:txBody>
      <dsp:txXfrm>
        <a:off x="3546403" y="3984201"/>
        <a:ext cx="2090784" cy="637434"/>
      </dsp:txXfrm>
    </dsp:sp>
    <dsp:sp modelId="{EED6EBA0-C4A2-461E-8BC5-0253422B2B08}">
      <dsp:nvSpPr>
        <dsp:cNvPr id="0" name=""/>
        <dsp:cNvSpPr/>
      </dsp:nvSpPr>
      <dsp:spPr>
        <a:xfrm>
          <a:off x="3546403" y="4780994"/>
          <a:ext cx="2090784" cy="6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Vergunnen </a:t>
          </a:r>
          <a:r>
            <a:rPr lang="nl-NL" sz="1200" kern="1200" dirty="0" err="1" smtClean="0"/>
            <a:t>Wabo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Roger Huntjens</a:t>
          </a:r>
          <a:endParaRPr lang="nl-NL" sz="1200" kern="1200" dirty="0"/>
        </a:p>
      </dsp:txBody>
      <dsp:txXfrm>
        <a:off x="3546403" y="4780994"/>
        <a:ext cx="2090784" cy="63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7-4-2022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68" name="Tijdelijke aanduiding voor tekst 7">
            <a:extLst>
              <a:ext uri="{FF2B5EF4-FFF2-40B4-BE49-F238E27FC236}">
                <a16:creationId xmlns:a16="http://schemas.microsoft.com/office/drawing/2014/main" id="{497CF920-D7BB-4777-8E01-383BA6ADA5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2400" y="5155334"/>
            <a:ext cx="12196800" cy="1702666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36000" tIns="36000" rIns="36000" bIns="36000" anchor="b"/>
          <a:lstStyle>
            <a:lvl1pPr marL="0" indent="0" algn="ctr">
              <a:buNone/>
              <a:defRPr sz="700" baseline="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Wit verloop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Titel dia</a:t>
            </a:r>
          </a:p>
        </p:txBody>
      </p: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8BD12E15-E7C2-41EA-821A-133A46CE59EB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DEFD0AE-F432-400F-BDA7-636750365EB8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140" name="Meer informatie">
              <a:extLst>
                <a:ext uri="{FF2B5EF4-FFF2-40B4-BE49-F238E27FC236}">
                  <a16:creationId xmlns:a16="http://schemas.microsoft.com/office/drawing/2014/main" id="{07067542-ABC7-4445-8D53-EE7C32FDECD3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85" name="Freeform 101">
                <a:extLst>
                  <a:ext uri="{FF2B5EF4-FFF2-40B4-BE49-F238E27FC236}">
                    <a16:creationId xmlns:a16="http://schemas.microsoft.com/office/drawing/2014/main" id="{91066F4A-0ADB-4ECC-B7C7-4E9FCA438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E46CD8C8-6283-4606-B6C8-F4C85977FAEB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FD79FA40-CB22-46DC-8FFC-C840829E32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64305C0-D916-456C-B90B-3F4357037C0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B3D95D23-BF22-4D5A-90BF-5627F8EF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9BA51596-D129-4CC2-BC7C-0BFE883F8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29877C1-D571-4688-B69B-7F68CD762B5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0FD751C5-FC43-48FF-BFA3-6AAEBC9CA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969845D4-6B0C-49DC-802F-FD6F18ADE0E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0449037-4FCF-4450-B324-2DEA1F559710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807A62DC-0822-4257-99A9-6F01646ADF86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261902F-BC04-486C-B746-20CEBF1454D2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8886725F-E38D-416E-BE87-4ADA264E959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FC68902C-FEC5-401B-A6D1-94CAF9435A5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B47FD4A1-9218-4838-B2A5-7E2AAE101ED9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4923A8DE-F2C0-4A85-B082-C4AC0667801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43DDF705-67CC-4C9B-8FA9-B33F809C9B9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F9FDAB30-43DA-44F2-8E6F-5B7C170DDBF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01F5926E-6765-4399-A54E-183C7131822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5ADA71DF-4D6A-471A-92F2-3F53B53513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FA338B2-83DA-4E0C-A814-5CACC216A0EA}"/>
                  </a:ext>
                </a:extLst>
              </p:cNvPr>
              <p:cNvCxnSpPr>
                <a:cxnSpLocks/>
                <a:stCxn id="1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C03C861E-2775-465F-9973-3CA9D0BAFEA4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522B4796-D5C1-4CD6-AE99-2595C13AC852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7CF0AB4-19BF-408D-83F9-C3912F4DAD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BAF6497E-50F2-4905-9787-DEB33B0F05FE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3E341614-D00F-4CDD-A72B-9529A7305E19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98E4EC7B-4027-40C6-92D9-ABC99607D220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70513A90-C7B8-48E9-9113-1A50DD031D46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FADCC6C3-D86F-492A-A851-0E9844BAD203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0" name="Rechthoek: afgeronde hoeken 169">
                  <a:extLst>
                    <a:ext uri="{FF2B5EF4-FFF2-40B4-BE49-F238E27FC236}">
                      <a16:creationId xmlns:a16="http://schemas.microsoft.com/office/drawing/2014/main" id="{D1F35A4F-B62D-40D1-89E3-50D3692F206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3567F075-3686-46EC-A364-F96F8E8F90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D0F590D5-3420-4FE5-9339-B78BF609C6C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3253BA58-B6EC-4A64-AF36-1FD12938370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D4F844DD-F1BB-462C-A7CF-BF0B89F2456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303AB1F8-F1CB-42EF-8DB1-F16FF334C96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71CA35F1-4F7F-45A4-BCC1-FF25D5F6D08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2AF243DF-98B3-4FE0-9152-96ED4163DB7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4" name="Rechthoek: afgeronde hoeken 163">
                    <a:extLst>
                      <a:ext uri="{FF2B5EF4-FFF2-40B4-BE49-F238E27FC236}">
                        <a16:creationId xmlns:a16="http://schemas.microsoft.com/office/drawing/2014/main" id="{91B1D61F-A7B9-499B-A367-1626C3EABA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67E079DD-C8D2-4824-9A67-DC3DBAFD4B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5A248043-9386-477F-8F38-CEA8F0D081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8D0C3878-108C-4E92-8254-D041D2BE7D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A096A91A-9F3D-4B1C-98E1-7E3ED30DC3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ECDE6E98-7D28-47EC-AE66-89EF1D21DF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3" name="Boog 162">
                  <a:extLst>
                    <a:ext uri="{FF2B5EF4-FFF2-40B4-BE49-F238E27FC236}">
                      <a16:creationId xmlns:a16="http://schemas.microsoft.com/office/drawing/2014/main" id="{50E906BD-956D-4C33-BFA2-733B1093132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2E5B23FA-8956-4BAB-8011-16B8E99E1A85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A516E88B-AC51-4CB0-A8CF-372643E9F1B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DACC95A9-57C6-4DD2-A4F9-1618868F157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7E7C960F-B87E-4799-98C6-EB99FDE681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9339B27C-7C67-4FA9-BCB2-59C526E3C9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48662" y="4732929"/>
            <a:ext cx="398733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Naam van de spreker of gelegenheid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99443AA3-8A0B-4E2B-B800-EDC824EBA8BD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848662" y="3570594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F54674-822C-4F48-BA62-EE4412BB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62" y="2836612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</p:spTree>
    <p:extLst>
      <p:ext uri="{BB962C8B-B14F-4D97-AF65-F5344CB8AC3E}">
        <p14:creationId xmlns:p14="http://schemas.microsoft.com/office/powerpoint/2010/main" val="1847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C176-2DE6-4A9A-B3D4-8417A9C56AA9}" type="datetime1">
              <a:rPr lang="nl-NL" smtClean="0"/>
              <a:t>7-4-2022</a:t>
            </a:fld>
            <a:endParaRPr lang="nl-NL"/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A51D7130-BD7D-40C3-92B9-F8E0F359A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1" name="Tijdelijke aanduiding voor dianummer 5">
            <a:extLst>
              <a:ext uri="{FF2B5EF4-FFF2-40B4-BE49-F238E27FC236}">
                <a16:creationId xmlns:a16="http://schemas.microsoft.com/office/drawing/2014/main" id="{44C54152-0719-4E2F-8A1D-090E810E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2" name="Tijdelijke aanduiding voor voettekst 4">
            <a:extLst>
              <a:ext uri="{FF2B5EF4-FFF2-40B4-BE49-F238E27FC236}">
                <a16:creationId xmlns:a16="http://schemas.microsoft.com/office/drawing/2014/main" id="{44537B53-FF58-4064-878D-9913B2049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C33387CB-11F0-4F1E-BB3F-98DF7BA62E3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7C13662-BB28-4603-91F1-4637D0664BC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Foto</a:t>
            </a:r>
          </a:p>
        </p:txBody>
      </p:sp>
    </p:spTree>
    <p:extLst>
      <p:ext uri="{BB962C8B-B14F-4D97-AF65-F5344CB8AC3E}">
        <p14:creationId xmlns:p14="http://schemas.microsoft.com/office/powerpoint/2010/main" val="17666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F7265703-5A4A-410C-9F31-253543EE1E21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701B-8F16-40A9-906F-3EDD3E3BC6E6}" type="datetime1">
              <a:rPr lang="nl-NL" smtClean="0"/>
              <a:t>7-4-2022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1" y="1571747"/>
            <a:ext cx="51240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60FCBD76-A1C1-4F17-B98A-0B7EE97B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153" name="Tijdelijke aanduiding voor dianummer 5">
            <a:extLst>
              <a:ext uri="{FF2B5EF4-FFF2-40B4-BE49-F238E27FC236}">
                <a16:creationId xmlns:a16="http://schemas.microsoft.com/office/drawing/2014/main" id="{EED59051-04B1-4F35-AC8F-56151FEB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54" name="Tijdelijke aanduiding voor voettekst 4">
            <a:extLst>
              <a:ext uri="{FF2B5EF4-FFF2-40B4-BE49-F238E27FC236}">
                <a16:creationId xmlns:a16="http://schemas.microsoft.com/office/drawing/2014/main" id="{7ABB9F8A-D033-4BF9-A9C9-AC1EA821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52" name="Tijdelijke aanduiding voor tekst 7">
            <a:extLst>
              <a:ext uri="{FF2B5EF4-FFF2-40B4-BE49-F238E27FC236}">
                <a16:creationId xmlns:a16="http://schemas.microsoft.com/office/drawing/2014/main" id="{ECA40366-A12B-4FC0-AF32-5CCFF87303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45" name="Tekstvak 244">
            <a:extLst>
              <a:ext uri="{FF2B5EF4-FFF2-40B4-BE49-F238E27FC236}">
                <a16:creationId xmlns:a16="http://schemas.microsoft.com/office/drawing/2014/main" id="{4CD5491A-1A7B-4739-BDD3-3FBE3C96A70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Grafiek (Rood)</a:t>
            </a:r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CF5A1A7E-4B1A-4C01-998D-59E2E96E81B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B9C81AC-5658-42C5-8034-BA9C2CBCF63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200CD2A2-5F8C-4D66-83AA-EF9D7B2782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3EB92C6-DF5C-4279-9D30-BEF233758A1F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8EC136DA-6F5E-41AD-A853-CF85E15C441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D5ED78F4-BCC3-491B-9284-81E44E64C3E0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40457D9A-3DF5-4DD1-8001-9544FD34AF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043D836-D11E-4C49-BBF5-D902A9C2446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431C535B-39FB-4B2F-8684-A856E0DDD01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47BC2823-40A5-4D5D-A116-70ED7D94A4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EB8C137E-5E1D-4BA4-887F-3588309869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7352534D-49B0-46FA-85AB-0FB400F1F73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" name="Groep 267">
                <a:extLst>
                  <a:ext uri="{FF2B5EF4-FFF2-40B4-BE49-F238E27FC236}">
                    <a16:creationId xmlns:a16="http://schemas.microsoft.com/office/drawing/2014/main" id="{183889B1-8CAE-4D5D-9BB9-94C57018BDC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7" name="Groep 306">
                  <a:extLst>
                    <a:ext uri="{FF2B5EF4-FFF2-40B4-BE49-F238E27FC236}">
                      <a16:creationId xmlns:a16="http://schemas.microsoft.com/office/drawing/2014/main" id="{D170206F-9D7E-4CA9-9E3E-63E64962E9F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8B242B1A-1323-44CA-9D84-885E1A2ED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5C08CEE0-EDF9-49E7-B02B-053171A265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FE216273-BC54-4039-B7B7-23C8C86CEF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B6D847ED-E337-497F-8EDD-0F0543C4B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7AF23BD-133B-413C-A7D8-6BC6FC765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1E8AAC63-2D2F-4525-BAFE-8913DC11BB5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9" name="Rechthoek 308">
                    <a:extLst>
                      <a:ext uri="{FF2B5EF4-FFF2-40B4-BE49-F238E27FC236}">
                        <a16:creationId xmlns:a16="http://schemas.microsoft.com/office/drawing/2014/main" id="{FF172914-5166-46BC-9857-8C84CFD60C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0" name="Pijl: punthaak 309">
                    <a:extLst>
                      <a:ext uri="{FF2B5EF4-FFF2-40B4-BE49-F238E27FC236}">
                        <a16:creationId xmlns:a16="http://schemas.microsoft.com/office/drawing/2014/main" id="{29B81650-E600-4AFF-97AF-6A988A0ABA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EB71BDD3-48F1-40B5-A845-2CC828EA4E0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08E4EA55-FDDA-4655-A7A5-DF86BF85408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3DCFE2D0-FEB8-4728-BD83-AF24F29B8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7B0A81D6-6A87-4306-A5D5-D286E80560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CEC0FC88-60FD-48C1-BD0D-3087EBBEB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5DD30C-CCB5-4D3A-92ED-B399D2A1F0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EA4B25F5-47A2-4672-B82E-EBC1E7890F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92F38CBD-DE25-4066-831A-0448B403A70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E2CE1455-38DF-46D0-AF2D-D3FFC7059B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60CE0DEF-3F24-4348-8F38-45BDF95F6A8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864B009D-A4F2-4C45-82FD-B0865F37E5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FA5B1B73-A477-4054-B26D-1149052FAA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6E31CD3A-9FD0-4428-94DA-BF8AF80A98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7" name="Rechthoek 286">
                  <a:extLst>
                    <a:ext uri="{FF2B5EF4-FFF2-40B4-BE49-F238E27FC236}">
                      <a16:creationId xmlns:a16="http://schemas.microsoft.com/office/drawing/2014/main" id="{E22A9512-9150-4D5C-8A3B-E9060D6BFE9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8B92CBDA-293A-4C05-8F1C-7E93E877B81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C8D90AD4-7085-4151-80D2-1B5BE7B6225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3" name="Rechte verbindingslijn 292">
                      <a:extLst>
                        <a:ext uri="{FF2B5EF4-FFF2-40B4-BE49-F238E27FC236}">
                          <a16:creationId xmlns:a16="http://schemas.microsoft.com/office/drawing/2014/main" id="{A885A22E-3F68-452C-A108-158BAB4AB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237211EC-2103-421A-AA0F-4255013D2B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C713F7D6-9B39-4DD0-A001-18B66D432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8CA83ADC-F2BF-46BA-8D04-F83FE7882D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CB6B01C1-DFC0-431E-BC7F-02C0DBA5C9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A2DFFAC8-5592-4EBF-BEB4-8E61F4A7FF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1" name="Rechthoek 290">
                      <a:extLst>
                        <a:ext uri="{FF2B5EF4-FFF2-40B4-BE49-F238E27FC236}">
                          <a16:creationId xmlns:a16="http://schemas.microsoft.com/office/drawing/2014/main" id="{7F653305-C99F-46F1-BB92-4979A2356A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2" name="Pijl: punthaak 291">
                      <a:extLst>
                        <a:ext uri="{FF2B5EF4-FFF2-40B4-BE49-F238E27FC236}">
                          <a16:creationId xmlns:a16="http://schemas.microsoft.com/office/drawing/2014/main" id="{5C951C65-C406-4DF2-A5A9-8A2770109DD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46041DD9-D0F2-4151-B9B1-6469D4E297B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6" name="Rechthoek 275">
                  <a:extLst>
                    <a:ext uri="{FF2B5EF4-FFF2-40B4-BE49-F238E27FC236}">
                      <a16:creationId xmlns:a16="http://schemas.microsoft.com/office/drawing/2014/main" id="{A346A6A8-27AC-47C6-8E0C-15ED0AAB5E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A0C68B3D-86E0-4709-8CC7-1DDE3DD778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8" name="Groep 277">
                    <a:extLst>
                      <a:ext uri="{FF2B5EF4-FFF2-40B4-BE49-F238E27FC236}">
                        <a16:creationId xmlns:a16="http://schemas.microsoft.com/office/drawing/2014/main" id="{8FEF285D-3E37-4C5C-BB57-622D5C4A91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2" name="Rechte verbindingslijn 281">
                      <a:extLst>
                        <a:ext uri="{FF2B5EF4-FFF2-40B4-BE49-F238E27FC236}">
                          <a16:creationId xmlns:a16="http://schemas.microsoft.com/office/drawing/2014/main" id="{74871946-6A60-4A26-8DA8-4D48EAAA17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469EDF44-CBEC-43DD-A098-E77D6BB9EF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4ED1FEC-EFCE-4CFA-9CA5-94A47A1F3E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65D6CB9C-CAFD-481B-B6E7-7811BA4751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E36680C1-FCBD-427B-B534-DDB8113B70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EF802916-EAC3-48C5-9630-2CA13390A6D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1228A753-4237-4DC2-9D38-D3F8D7202A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Pijl: punthaak 280">
                      <a:extLst>
                        <a:ext uri="{FF2B5EF4-FFF2-40B4-BE49-F238E27FC236}">
                          <a16:creationId xmlns:a16="http://schemas.microsoft.com/office/drawing/2014/main" id="{9E536407-E106-4289-AEE1-817CC20FF32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4" name="Rechthoek 273">
                <a:extLst>
                  <a:ext uri="{FF2B5EF4-FFF2-40B4-BE49-F238E27FC236}">
                    <a16:creationId xmlns:a16="http://schemas.microsoft.com/office/drawing/2014/main" id="{E89E08CF-8E36-4F7E-9C7A-6765D1A7D1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DBEA22C1-905E-40E6-B557-6271C88A714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FE4603B0-B46A-45DD-BAFB-8E3167237E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3F9F6E06-52D0-4656-BA09-7FB1517CE7F3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D4087308-07F9-44DD-9CB3-C74D8E6DE1AA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980E77EB-75ED-4892-9BDB-A5BA93903B59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0E834BED-8173-4EE0-9E5A-0704711F1AD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FAAC4B1A-58A3-4197-8183-9CFDFB0A5279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3F26FEE7-04AB-449C-BE25-22D974ABBE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3B5E5AB2-A1A7-4BEF-8B4B-C0016F8F74D0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13E1C89-037C-4280-B673-77F45E626B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7D8F6EF9-6B70-437D-878E-5BE49868074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55" name="Rechte verbindingslijn 254">
              <a:extLst>
                <a:ext uri="{FF2B5EF4-FFF2-40B4-BE49-F238E27FC236}">
                  <a16:creationId xmlns:a16="http://schemas.microsoft.com/office/drawing/2014/main" id="{F1F68A16-BF4B-41A5-96AF-0362DCFD30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B3EB8014-0D3D-47D3-A1F5-C14058CB141E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72516F54-8534-46E7-BEAA-396D5A001C4E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1445E22-60E8-4E09-976F-4FB95C572E4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7CE7A168-1261-4E6C-8580-9B872B37E4FA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8A21C0B9-056B-41A1-99F9-B64EAEECB8F0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4E4985AF-2B3D-40C4-A9FE-40D60E1BDDBC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5EDF7FF3-9005-447B-AEE7-F083663FD432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188702D2-F84F-4D56-8333-F83D1A5945CE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C2E-0FFF-401D-8AE4-57CD693D5ABF}" type="datetime1">
              <a:rPr lang="nl-NL" smtClean="0"/>
              <a:t>7-4-2022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FB3FA2C-66F7-492A-88E0-921209BC5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C0190D7F-59E6-4DDA-A30B-38A74840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80" name="Tijdelijke aanduiding voor voettekst 4">
            <a:extLst>
              <a:ext uri="{FF2B5EF4-FFF2-40B4-BE49-F238E27FC236}">
                <a16:creationId xmlns:a16="http://schemas.microsoft.com/office/drawing/2014/main" id="{12D9AF27-D5A5-4B51-AEC7-4B2261EF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4E6B67DD-BDAB-4833-A91C-5F3496960DA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D5B8DAA0-0B66-4BD7-9612-5FF32244B6EC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(Rood)</a:t>
            </a:r>
          </a:p>
        </p:txBody>
      </p:sp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hoek 107">
            <a:extLst>
              <a:ext uri="{FF2B5EF4-FFF2-40B4-BE49-F238E27FC236}">
                <a16:creationId xmlns:a16="http://schemas.microsoft.com/office/drawing/2014/main" id="{0EDF573C-4575-4C6F-A5E6-91F95BABF31A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83588F03-639A-4735-BF6B-D21784495B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110" name="Titel 7">
            <a:extLst>
              <a:ext uri="{FF2B5EF4-FFF2-40B4-BE49-F238E27FC236}">
                <a16:creationId xmlns:a16="http://schemas.microsoft.com/office/drawing/2014/main" id="{4536AE37-3F09-4742-BFAA-C4668B18D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DE2-650A-4C5E-95DC-E86C8A607A93}" type="datetime1">
              <a:rPr lang="nl-NL" smtClean="0"/>
              <a:t>7-4-2022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117529" y="1571747"/>
            <a:ext cx="5102922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120" name="Tijdelijke aanduiding voor dianummer 5">
            <a:extLst>
              <a:ext uri="{FF2B5EF4-FFF2-40B4-BE49-F238E27FC236}">
                <a16:creationId xmlns:a16="http://schemas.microsoft.com/office/drawing/2014/main" id="{C6452350-C59B-4935-B38F-4049C77F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21" name="Tijdelijke aanduiding voor voettekst 4">
            <a:extLst>
              <a:ext uri="{FF2B5EF4-FFF2-40B4-BE49-F238E27FC236}">
                <a16:creationId xmlns:a16="http://schemas.microsoft.com/office/drawing/2014/main" id="{581A5FE3-8460-496A-B8BB-211C0C0F8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23" name="Tijdelijke aanduiding voor tekst 7">
            <a:extLst>
              <a:ext uri="{FF2B5EF4-FFF2-40B4-BE49-F238E27FC236}">
                <a16:creationId xmlns:a16="http://schemas.microsoft.com/office/drawing/2014/main" id="{25C62BD4-93C9-43EC-B9E3-64CB1904C9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135C7069-1A9E-4D03-A447-F59FEEBA7BB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(Blauw)</a:t>
            </a:r>
          </a:p>
        </p:txBody>
      </p: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BB625EAB-22EC-476E-ACD8-C2FADB8BF243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AA588C6-6B95-4AB9-940F-F705D35A7484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C1AEE254-DE7E-4536-9197-A6C3043CAA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005922F0-FC1B-43A4-BED3-F4294DFBF07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02450277-9909-4AD5-A1B0-FC2A61D4292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D83095E0-C29A-476C-BC25-FCEF0A555819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15D8937-E519-4139-AF1E-3133FE774B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307D16CE-7A78-46F5-A747-34452B0DA88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54" name="Rechthoek 253">
                <a:extLst>
                  <a:ext uri="{FF2B5EF4-FFF2-40B4-BE49-F238E27FC236}">
                    <a16:creationId xmlns:a16="http://schemas.microsoft.com/office/drawing/2014/main" id="{8CBB6061-55E9-41D2-A0CC-7BC46918AD1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5" name="Rechte verbindingslijn 254">
                <a:extLst>
                  <a:ext uri="{FF2B5EF4-FFF2-40B4-BE49-F238E27FC236}">
                    <a16:creationId xmlns:a16="http://schemas.microsoft.com/office/drawing/2014/main" id="{42DE928C-302A-4795-93CB-077F4A3D64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B8CCEED1-122F-4BC3-A274-89F5711B14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Rechthoek 256">
                <a:extLst>
                  <a:ext uri="{FF2B5EF4-FFF2-40B4-BE49-F238E27FC236}">
                    <a16:creationId xmlns:a16="http://schemas.microsoft.com/office/drawing/2014/main" id="{63A34248-BDA2-40DD-8E56-FA1017F8F26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8" name="Groep 257">
                <a:extLst>
                  <a:ext uri="{FF2B5EF4-FFF2-40B4-BE49-F238E27FC236}">
                    <a16:creationId xmlns:a16="http://schemas.microsoft.com/office/drawing/2014/main" id="{DB7B934F-1BF1-4A46-B963-9599D53A897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7" name="Groep 296">
                  <a:extLst>
                    <a:ext uri="{FF2B5EF4-FFF2-40B4-BE49-F238E27FC236}">
                      <a16:creationId xmlns:a16="http://schemas.microsoft.com/office/drawing/2014/main" id="{AF49D774-07C2-4E7C-9268-31D863E258A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E566E917-D270-4876-AACB-AA7390724A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4C323341-9D01-467F-AC4D-7ED825AB76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287D113-AE4D-4FFD-B20B-8517D6694F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54B5E381-390B-4EC7-9389-5FBF09B77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E7A454-F67A-4622-9F54-AF3F828C62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CC24A1E7-0309-4D42-BE0B-3E814E5C7D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9" name="Rechthoek 298">
                    <a:extLst>
                      <a:ext uri="{FF2B5EF4-FFF2-40B4-BE49-F238E27FC236}">
                        <a16:creationId xmlns:a16="http://schemas.microsoft.com/office/drawing/2014/main" id="{C1E32465-2146-438C-9E42-1ED51C4A5F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Pijl: punthaak 299">
                    <a:extLst>
                      <a:ext uri="{FF2B5EF4-FFF2-40B4-BE49-F238E27FC236}">
                        <a16:creationId xmlns:a16="http://schemas.microsoft.com/office/drawing/2014/main" id="{EAC548E3-2544-4A0C-AC55-0DC8C8ACD3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75F425BF-9FF7-494C-986D-1B747648682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4791A618-C4D5-4528-BB89-60BBACFDBC2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2" name="Rechte verbindingslijn 291">
                    <a:extLst>
                      <a:ext uri="{FF2B5EF4-FFF2-40B4-BE49-F238E27FC236}">
                        <a16:creationId xmlns:a16="http://schemas.microsoft.com/office/drawing/2014/main" id="{700C7EDE-210E-468B-ABCA-A991CC8C7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071C8DB8-A475-4BF0-96DA-7CAC49958E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E9D1893E-1BBC-43B7-9075-27048B8BFB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9EC48A46-7F72-4A94-8AC0-4C5F8B9A0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623EBEB-0651-4C80-BE06-F30D4B4151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A348363F-2701-44A7-8600-BE1B7FE9D85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0" name="Rechthoek 289">
                    <a:extLst>
                      <a:ext uri="{FF2B5EF4-FFF2-40B4-BE49-F238E27FC236}">
                        <a16:creationId xmlns:a16="http://schemas.microsoft.com/office/drawing/2014/main" id="{99A418C6-E8E5-47F6-A1EE-6BB410F431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1" name="Pijl: punthaak 290">
                    <a:extLst>
                      <a:ext uri="{FF2B5EF4-FFF2-40B4-BE49-F238E27FC236}">
                        <a16:creationId xmlns:a16="http://schemas.microsoft.com/office/drawing/2014/main" id="{155DAF65-2630-4767-A4CB-93EE92926D1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0" name="Rechte verbindingslijn 259">
                <a:extLst>
                  <a:ext uri="{FF2B5EF4-FFF2-40B4-BE49-F238E27FC236}">
                    <a16:creationId xmlns:a16="http://schemas.microsoft.com/office/drawing/2014/main" id="{84F38643-A2AB-4BF8-B7E0-2CCC898D4C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D2382581-FF9C-43E4-90C6-84B78D32ED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2" name="Groep 261">
                <a:extLst>
                  <a:ext uri="{FF2B5EF4-FFF2-40B4-BE49-F238E27FC236}">
                    <a16:creationId xmlns:a16="http://schemas.microsoft.com/office/drawing/2014/main" id="{9E917287-71FE-435B-9619-6DFC60A2B78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A38F531D-423D-4327-89B1-D952DA8796B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04D3CC5-61C5-4D3D-8809-CE7B943F5E0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64813437-33A7-4015-B889-F8CB651604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5053421D-1E49-4365-97C7-965A47346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EA8CF1E8-C601-4154-98F1-1DD814D73D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8BE5CA53-B135-4869-8201-C703C72191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D3EAFE27-B09C-4417-9294-1FBA84F92C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1A5F2A13-D285-4FE7-BCA6-AC7BD653BF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868AA3B6-BBA3-41A4-A6D1-0B1BDDC677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49EE2F72-AB6D-4A79-BF94-AE346FBD96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CCDE5F30-DD6B-4B39-B379-344527015EA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A36A3A29-21E6-4E31-B04B-5C720C33EAC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60B5018E-CFED-4A32-B392-5429D9DED4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E2772FD3-8181-4A81-B9E1-4B3C1F41CB8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8" name="Groep 267">
                    <a:extLst>
                      <a:ext uri="{FF2B5EF4-FFF2-40B4-BE49-F238E27FC236}">
                        <a16:creationId xmlns:a16="http://schemas.microsoft.com/office/drawing/2014/main" id="{8CBA5FBC-BA2D-41CB-9A7F-34E6F54D1B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3C3DEEA7-D133-4A92-A605-3AC96C201D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CB198D02-C30F-4023-99F4-D4EBFE8B89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F03501CA-072C-4485-B99B-9AD4ACE777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99FA244E-7CF1-4010-8233-82C6C67DF5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C3EA6D87-CD9C-43D0-B228-C8E52A341C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F0329A10-2A66-443F-A40F-4EE54B4499D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0" name="Rechthoek 269">
                      <a:extLst>
                        <a:ext uri="{FF2B5EF4-FFF2-40B4-BE49-F238E27FC236}">
                          <a16:creationId xmlns:a16="http://schemas.microsoft.com/office/drawing/2014/main" id="{D18035A3-4B37-4203-9FA4-DA0EEFD26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1" name="Pijl: punthaak 270">
                      <a:extLst>
                        <a:ext uri="{FF2B5EF4-FFF2-40B4-BE49-F238E27FC236}">
                          <a16:creationId xmlns:a16="http://schemas.microsoft.com/office/drawing/2014/main" id="{0AD53537-4719-4CB4-BD01-2D8BC5AB3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33D3979E-79CE-4539-95C3-BC24CF4A212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B22A3C4E-CED7-4B0B-83E4-A7CB068DE47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7517C209-7909-41F0-AACD-BBC7517216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84EABBC0-F0D2-4FBB-A600-59C3A7F47ADD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222F18C4-9C01-4B8A-A191-D592F982BDD2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27DB750B-9795-4CCA-A89E-C5324BABE437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E5060F84-4D8F-442C-8993-71AF39DC0DC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C56DB0B2-FDD5-4CD8-B453-24248B4AD5BC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DB6F3928-A2C4-48A5-8DA8-F95F1E78D036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74844A6E-3EBD-4C20-BCB3-B93C7FA798F8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CD902F29-06A7-4879-AEB8-E5432B12F4A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93466137-F2DD-4F00-AEBB-5BE702B210E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84CF445E-2927-45D1-84E3-9DB453986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863F9B94-99CA-445D-81D1-A495902BD544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A2C9D0D2-55A7-4FC6-81AC-A136463C78D7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F7616FE9-BEB4-4C83-9609-B7BEC8145B26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E31BE57-CAD6-443B-BB5E-1BBC726BEF9D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6ED1AE0-DF9C-42B8-AAE0-855ADA8E883C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7707F776-4BCF-4596-A998-30CBACAE49B7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BD432BA9-7EEC-42D1-9FAB-862770022969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69A19E04-A659-427B-865B-5F9C3C3F2267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648-218F-42EE-A7D4-721BE6AEAA8B}" type="datetime1">
              <a:rPr lang="nl-NL" smtClean="0"/>
              <a:t>7-4-2022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6BB384DB-2476-4CCF-B85F-7B1A7C749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6" name="Tijdelijke aanduiding voor dianummer 5">
            <a:extLst>
              <a:ext uri="{FF2B5EF4-FFF2-40B4-BE49-F238E27FC236}">
                <a16:creationId xmlns:a16="http://schemas.microsoft.com/office/drawing/2014/main" id="{4FB7AA60-0034-40AE-8A1D-769094A28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47" name="Tijdelijke aanduiding voor voettekst 4">
            <a:extLst>
              <a:ext uri="{FF2B5EF4-FFF2-40B4-BE49-F238E27FC236}">
                <a16:creationId xmlns:a16="http://schemas.microsoft.com/office/drawing/2014/main" id="{33812A27-BADB-49EA-8DFC-C5DAB6B3D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4" name="Tijdelijke aanduiding voor tekst 7">
            <a:extLst>
              <a:ext uri="{FF2B5EF4-FFF2-40B4-BE49-F238E27FC236}">
                <a16:creationId xmlns:a16="http://schemas.microsoft.com/office/drawing/2014/main" id="{80BBFD90-1A23-4397-AE32-7BBC58EAAF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BFDAE6E-5B29-4584-B339-78597FE1FE7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Tabel</a:t>
            </a:r>
          </a:p>
        </p:txBody>
      </p:sp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828-4C73-413C-BAA6-651ABC38002E}" type="datetime1">
              <a:rPr lang="nl-NL" smtClean="0"/>
              <a:t>7-4-2022</a:t>
            </a:fld>
            <a:endParaRPr lang="nl-NL"/>
          </a:p>
        </p:txBody>
      </p: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800" b="0" kern="1200" dirty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SmartArt object in te voegen</a:t>
            </a:r>
          </a:p>
        </p:txBody>
      </p:sp>
      <p:grpSp>
        <p:nvGrpSpPr>
          <p:cNvPr id="3" name="Instructie">
            <a:extLst>
              <a:ext uri="{FF2B5EF4-FFF2-40B4-BE49-F238E27FC236}">
                <a16:creationId xmlns:a16="http://schemas.microsoft.com/office/drawing/2014/main" id="{AEBFB8F8-F75F-45A1-92C7-EB1DE7E3D937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04EF10E-4A32-4372-92B9-4BAE782E49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SmartArt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D002036-465C-49B7-A3E8-AB08FF3D281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09E3ED3-8F8B-4187-BB63-6B145D695F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0763E43C-AE7A-4F52-8778-DBAA68CD41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DD9B2719-8D58-46AA-B827-F14259E56AA9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341B37D8-9CC6-4996-9C18-7912DCE991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61EBA803-D18F-4F50-B48C-9C4CC6149AD6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ED879D3B-6AB0-4683-BE40-1F9561633877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3BFBC341-088F-47D9-BDBC-8041049BAE60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F6FFE92C-17B6-4ECA-8BB3-D6763CD88CE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C1956205-A823-4C34-8E92-059E35600B8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B9ACC1ED-8099-4E6C-9284-02B178308E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40E2C9C0-CEA8-443D-AB4E-484F23250499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B1F5F012-5539-48AB-8FA4-6A877D4132DA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3FCD68A-6259-4710-9631-F4EF399B50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ED7F8B82-0267-401E-AF7A-0B0DA99311FE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59" name="Pijl: punthaak 58">
                <a:extLst>
                  <a:ext uri="{FF2B5EF4-FFF2-40B4-BE49-F238E27FC236}">
                    <a16:creationId xmlns:a16="http://schemas.microsoft.com/office/drawing/2014/main" id="{A2CDAC48-7B7A-4AC4-B82B-89A41B1A169C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565F0D4-E736-4252-8009-C65D33C1CCCC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D65211D0-4E95-4436-8772-183DD7E867A9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B0785805-C2DD-4007-BB52-8A3568A7845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C22B331C-5DFD-4C7F-A343-047B66AEAF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8970900-3927-494E-8307-204262DB18E6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92B4CC0-9DBD-4A21-A0BD-E0A59BEC2E8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CAA0797B-FFDB-479C-A30F-748FE31CB3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38022B5-602A-4C89-93DA-F37A91ABE663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3CAADA9E-3990-44C7-9EF3-644FEBE585E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26947FA4-80BC-4FC2-89B1-29F84B6CCD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D0BA5CE-E538-422B-B65F-1FC10FEE5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667FA0E4-2D05-43D6-8185-7C6D9C26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5843DD3B-D2F6-426F-9BEF-00B3544C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6" name="Tijdelijke aanduiding voor tekst 7">
            <a:extLst>
              <a:ext uri="{FF2B5EF4-FFF2-40B4-BE49-F238E27FC236}">
                <a16:creationId xmlns:a16="http://schemas.microsoft.com/office/drawing/2014/main" id="{DAA26E70-39D6-4D09-8563-C63456157B5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038E2D6-E6F3-4FFB-BA84-E58E9C09F878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SmartArt</a:t>
            </a:r>
          </a:p>
        </p:txBody>
      </p:sp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8000"/>
          </a:xfrm>
          <a:noFill/>
        </p:spPr>
        <p:txBody>
          <a:bodyPr tIns="2880000" bIns="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588-83FA-4F4E-9467-C56F00D3FD45}" type="datetime1">
              <a:rPr lang="nl-NL" noProof="0" smtClean="0"/>
              <a:t>7-4-2022</a:t>
            </a:fld>
            <a:endParaRPr lang="nl-NL" noProof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14275-82CA-4FAD-9186-72C7C9A0EBB3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53" name="Video icoon">
              <a:extLst>
                <a:ext uri="{FF2B5EF4-FFF2-40B4-BE49-F238E27FC236}">
                  <a16:creationId xmlns:a16="http://schemas.microsoft.com/office/drawing/2014/main" id="{B71F1AB9-7D8F-438B-B12C-2553FB2C2057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540B962-C4FF-43A4-9C0C-293E709F20A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2" name="Vrije vorm 112">
                <a:extLst>
                  <a:ext uri="{FF2B5EF4-FFF2-40B4-BE49-F238E27FC236}">
                    <a16:creationId xmlns:a16="http://schemas.microsoft.com/office/drawing/2014/main" id="{A6F87846-6C66-4E0F-BE3F-50C7571F00F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3" name="Vrije vorm 113">
                <a:extLst>
                  <a:ext uri="{FF2B5EF4-FFF2-40B4-BE49-F238E27FC236}">
                    <a16:creationId xmlns:a16="http://schemas.microsoft.com/office/drawing/2014/main" id="{BB094798-72AF-427F-90B5-6FCA0CFA4891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B43964A8-BC6C-484D-9D85-9D010D48CA4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A9F0387A-C643-425E-B1E0-DE27E4147891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4FB74A9E-14C5-4E93-9532-5AFB036FC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EA6940F-0737-41F6-BD36-0276560A8B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5E7E1F6-989C-43E7-A465-BFB126F231D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44740912-1003-4A01-9002-141BBF84E3B2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86" name="Meer informatie">
                <a:extLst>
                  <a:ext uri="{FF2B5EF4-FFF2-40B4-BE49-F238E27FC236}">
                    <a16:creationId xmlns:a16="http://schemas.microsoft.com/office/drawing/2014/main" id="{F7CB89DA-36A5-455D-B0B5-CFA9823B4EA7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D31273A4-4220-4C04-9748-1DDBD225BF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46D154F-2E05-422B-A072-8FF05A2F137D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7A851F0B-99F7-422B-B26E-BCBF02C13DE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12A8271-ECEE-467A-BEDE-CF3414E24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6F82C720-FD20-4117-903F-9C497B79D2B4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42CB7D60-BB3C-48D2-8A5F-1FB9959DC03D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BD08B8EE-8136-459D-BC42-C7B3405BD60D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8103D5AC-2AE5-45C2-98FB-B0E14603B2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88095380-45ED-4EC6-9104-80BC2587130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84">
                <a:extLst>
                  <a:ext uri="{FF2B5EF4-FFF2-40B4-BE49-F238E27FC236}">
                    <a16:creationId xmlns:a16="http://schemas.microsoft.com/office/drawing/2014/main" id="{E3BD2049-57D1-4A9D-B35B-BE0AEE7978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BF14A6FA-F93E-443C-9D37-28B9A6274F1F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67FB62B4-27EA-4268-9BAF-BBAF2A4B5471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0A4B0ED-7FEF-4534-8826-2B44AA7C6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AA996733-F534-4B9E-960F-4D735A8D7F15}"/>
                </a:ext>
              </a:extLst>
            </p:cNvPr>
            <p:cNvGrpSpPr/>
            <p:nvPr userDrawn="1"/>
          </p:nvGrpSpPr>
          <p:grpSpPr>
            <a:xfrm>
              <a:off x="12696514" y="3671523"/>
              <a:ext cx="514284" cy="612918"/>
              <a:chOff x="12682980" y="3403241"/>
              <a:chExt cx="622284" cy="741632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C8AB2C1C-C978-4026-853D-CAC1F4D7A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188327C1-454E-4FDF-86D3-70D48DCF39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9D3C3CF-9472-4F03-986F-D55E114E87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8B88954-F8A0-4E72-9793-161C1B41C2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578C1C75-966C-4915-A498-9C75A7A1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Ovaal 81">
                      <a:extLst>
                        <a:ext uri="{FF2B5EF4-FFF2-40B4-BE49-F238E27FC236}">
                          <a16:creationId xmlns:a16="http://schemas.microsoft.com/office/drawing/2014/main" id="{F9E206A5-2BA2-4E5A-B970-B48CE6ADFD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E31A079C-2F2C-4630-94AC-0FCFDACC0C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9" name="Afbeelding 78">
                    <a:extLst>
                      <a:ext uri="{FF2B5EF4-FFF2-40B4-BE49-F238E27FC236}">
                        <a16:creationId xmlns:a16="http://schemas.microsoft.com/office/drawing/2014/main" id="{9A04F231-F46A-4144-AC6A-75D168805E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5161EC4E-BAB1-44E8-ACD7-25A7D2DAA7C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8DBD319B-F0FD-48BB-9221-466404C80F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DA8FA92-D58E-4F8A-BD4E-A647EB99E8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381FB565-4D26-42CA-AFFA-D05ACA2BA06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532805A-94CD-42D8-AC79-2B6B0361EA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132ED596-4B23-4458-86E0-9D6B5C91A5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88905BE9-8526-4E49-9FF6-0D6D984FFA4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7AD1C01B-8F3D-4DD9-9C0B-5DF4BCBA1B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A160F13-CB18-4A97-80C9-605340312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2" name="Tijdelijke aanduiding voor dianummer 5">
            <a:extLst>
              <a:ext uri="{FF2B5EF4-FFF2-40B4-BE49-F238E27FC236}">
                <a16:creationId xmlns:a16="http://schemas.microsoft.com/office/drawing/2014/main" id="{CBDB1027-EA73-4551-BE76-A49796CE8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4" name="Tijdelijke aanduiding voor voettekst 4">
            <a:extLst>
              <a:ext uri="{FF2B5EF4-FFF2-40B4-BE49-F238E27FC236}">
                <a16:creationId xmlns:a16="http://schemas.microsoft.com/office/drawing/2014/main" id="{3903542B-78AA-47B2-93F0-443E4A8F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96" name="Tijdelijke aanduiding voor tekst 7">
            <a:extLst>
              <a:ext uri="{FF2B5EF4-FFF2-40B4-BE49-F238E27FC236}">
                <a16:creationId xmlns:a16="http://schemas.microsoft.com/office/drawing/2014/main" id="{FDC9C2D0-8BCF-429B-BA54-5D8549D42D0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D8693FD4-5AE3-4C57-9BB6-987290159BE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Video</a:t>
            </a:r>
          </a:p>
        </p:txBody>
      </p:sp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22636F1-C1A2-4117-AEC7-A4671E2D5AD2}" type="datetime1">
              <a:rPr lang="nl-NL" smtClean="0"/>
              <a:t>7-4-2022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F66C8C5D-16C7-4EC6-866C-1D70CD09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DC5A9F1C-6B84-47B9-AFFD-B54313D58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141466D9-24E5-4B76-9537-DBB0B20CF44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6B842DA6-CB10-4E18-9017-DC4B9037FFE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(Rood)</a:t>
            </a:r>
          </a:p>
        </p:txBody>
      </p:sp>
    </p:spTree>
    <p:extLst>
      <p:ext uri="{BB962C8B-B14F-4D97-AF65-F5344CB8AC3E}">
        <p14:creationId xmlns:p14="http://schemas.microsoft.com/office/powerpoint/2010/main" val="13198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2D65D11E-91BD-4696-BCFE-C58C84A6A599}" type="datetime1">
              <a:rPr lang="nl-NL" smtClean="0"/>
              <a:pPr/>
              <a:t>7-4-2022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A18EF842-DAA8-4E8B-A3B5-6ACA027F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C66DF888-9C28-4221-BA73-29F62315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B25144B3-077F-4B48-9378-AB0D1F3F94B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17ADD61-0F43-4380-AFCE-322AB54B5142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(Blauw)</a:t>
            </a:r>
          </a:p>
        </p:txBody>
      </p:sp>
    </p:spTree>
    <p:extLst>
      <p:ext uri="{BB962C8B-B14F-4D97-AF65-F5344CB8AC3E}">
        <p14:creationId xmlns:p14="http://schemas.microsoft.com/office/powerpoint/2010/main" val="20402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795AFA0-4419-4BE5-A086-76DD9C047506}" type="datetime1">
              <a:rPr lang="nl-NL" smtClean="0"/>
              <a:t>7-4-2022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B8222B3E-4F47-4619-A32A-C715B2703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9122C328-153F-4D12-AE89-3A08733F1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04E1F68C-E8E1-4124-B838-B182A00FD8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66303F4-D701-4E29-BD65-6E76A24E4C9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(Rood)</a:t>
            </a:r>
          </a:p>
        </p:txBody>
      </p:sp>
    </p:spTree>
    <p:extLst>
      <p:ext uri="{BB962C8B-B14F-4D97-AF65-F5344CB8AC3E}">
        <p14:creationId xmlns:p14="http://schemas.microsoft.com/office/powerpoint/2010/main" val="25396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7-4-2022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</a:t>
            </a:r>
          </a:p>
        </p:txBody>
      </p:sp>
    </p:spTree>
    <p:extLst>
      <p:ext uri="{BB962C8B-B14F-4D97-AF65-F5344CB8AC3E}">
        <p14:creationId xmlns:p14="http://schemas.microsoft.com/office/powerpoint/2010/main" val="2293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F9D285F7-1DBD-4CDA-8A24-0B0D33B1CD7E}" type="datetime1">
              <a:rPr lang="nl-NL" smtClean="0"/>
              <a:pPr/>
              <a:t>7-4-2022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784C4B34-4C86-4F6F-8D76-C8D7FFF5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1704F10B-E62E-4FA1-BC41-6FBB8CD05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8C652272-D833-4B5A-9C2D-419B6B2D02B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A48D7990-05C1-4D6B-9926-EDD0103380C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(Blauw)</a:t>
            </a:r>
          </a:p>
        </p:txBody>
      </p:sp>
    </p:spTree>
    <p:extLst>
      <p:ext uri="{BB962C8B-B14F-4D97-AF65-F5344CB8AC3E}">
        <p14:creationId xmlns:p14="http://schemas.microsoft.com/office/powerpoint/2010/main" val="33599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62FF98A-6232-4B6C-B8E7-F53F699DFF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C5655D-EE3D-4CDE-918C-D62D12909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311008" cy="6858000"/>
          </a:xfrm>
          <a:prstGeom prst="rect">
            <a:avLst/>
          </a:prstGeom>
        </p:spPr>
      </p:pic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852ECB82-866D-4BFB-8145-C15A0A9EF6F3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7097649" y="2085166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160" name="Titel 2">
            <a:extLst>
              <a:ext uri="{FF2B5EF4-FFF2-40B4-BE49-F238E27FC236}">
                <a16:creationId xmlns:a16="http://schemas.microsoft.com/office/drawing/2014/main" id="{3AB30091-DE7D-4B17-916E-5054B6D0C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22" y="1351184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r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52154B47-3CDD-4E38-954E-F7B6C01D73E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55154" y="3247501"/>
            <a:ext cx="263119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9A23009-199C-467A-AA95-A37711E36C0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Afsluiting</a:t>
            </a:r>
          </a:p>
        </p:txBody>
      </p:sp>
      <p:sp>
        <p:nvSpPr>
          <p:cNvPr id="2" name="Parallellogram 1">
            <a:extLst>
              <a:ext uri="{FF2B5EF4-FFF2-40B4-BE49-F238E27FC236}">
                <a16:creationId xmlns:a16="http://schemas.microsoft.com/office/drawing/2014/main" id="{D1C10D6F-2D25-4707-B768-42719A42C939}"/>
              </a:ext>
            </a:extLst>
          </p:cNvPr>
          <p:cNvSpPr/>
          <p:nvPr userDrawn="1"/>
        </p:nvSpPr>
        <p:spPr>
          <a:xfrm>
            <a:off x="4812632" y="4632158"/>
            <a:ext cx="5197642" cy="2225842"/>
          </a:xfrm>
          <a:prstGeom prst="parallelogram">
            <a:avLst>
              <a:gd name="adj" fmla="val 39054"/>
            </a:avLst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0" grpId="0" animBg="1"/>
      <p:bldP spid="16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1pPr>
            <a:lvl2pPr marL="806450" indent="-361950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2pPr>
            <a:lvl3pPr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3pPr>
            <a:lvl4pPr>
              <a:defRPr sz="6000"/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6pPr>
            <a:lvl7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7pPr>
            <a:lvl8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7-4-2022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(wit)</a:t>
            </a:r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3B9D4405-2FD2-48BC-8F31-5A5FA34F52A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7C177D78-3EA2-40CE-9002-0A41E11151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B057D91F-6604-4CD5-88B5-22386772B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E7051304-92FC-4349-B8B4-5589502768C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C9CB2B9-1F03-48C3-9C19-9EB76527E9E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B3A01618-4E1B-4683-8784-02ACBC66D40B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EEF478F1-A51D-4978-AF01-6200CE59F5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1941162-F346-41EB-9D1E-E545E1A0E1B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636BAF3E-F557-4CF0-9B8A-DFB8F54256F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18E84945-5E77-4010-9795-728560B480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1EEB168D-643F-4B9B-9B71-BCFE84944B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BD26B431-E30A-44F4-B16E-6164C88D200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7E2BBF14-2196-4F10-A309-069CD389E79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C8F7E5-E2E0-4846-BEBD-7B86EB005DC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0AE6BC87-5252-427E-9D90-6C7919CA7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AF21DAB9-5135-4613-AC16-F8583565BC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343CC36E-EF9B-4E05-8A16-3804C69398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06529FA2-F832-48D8-9099-9485E604D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C844E387-22B0-46FA-B6B2-80DA279D65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5350EA68-571C-4AB0-9BA4-51C0655ADE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35BA6A93-5A2D-4B89-8286-03620517C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Pijl: punthaak 237">
                    <a:extLst>
                      <a:ext uri="{FF2B5EF4-FFF2-40B4-BE49-F238E27FC236}">
                        <a16:creationId xmlns:a16="http://schemas.microsoft.com/office/drawing/2014/main" id="{AD24BD72-74A3-422C-A7F5-5ADB4848C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3E3B86BF-7F3F-443E-87B8-8F7D1B699A8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EB90D527-4120-4A74-AB50-45B12A7B73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77A53112-DDEF-4761-B26A-FE6C9075D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64A8708A-1DEB-4E65-8210-69ED83BA4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7E7021C7-B14B-49AE-9C0C-DBF1AC6EC9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155EBDB0-1404-4BE4-9F90-5EED1F238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5F460D18-12AD-4258-8B77-74296380E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432C8849-4253-444D-BA45-D6945EA13F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8" name="Rechthoek 227">
                    <a:extLst>
                      <a:ext uri="{FF2B5EF4-FFF2-40B4-BE49-F238E27FC236}">
                        <a16:creationId xmlns:a16="http://schemas.microsoft.com/office/drawing/2014/main" id="{F1680C25-420A-4901-BAC9-C6601881AF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Pijl: punthaak 228">
                    <a:extLst>
                      <a:ext uri="{FF2B5EF4-FFF2-40B4-BE49-F238E27FC236}">
                        <a16:creationId xmlns:a16="http://schemas.microsoft.com/office/drawing/2014/main" id="{66A3ED5C-CF75-4EC1-B8FD-FA0BD12460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FC13C47D-EA00-4BC8-B4E2-2449FD6AEE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13843F11-E224-48AE-B1A3-44EECF2172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FFFC1B4A-09CF-41FD-B581-0261E206917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8AF9EFC2-B770-48C1-811E-8E2EC96BB68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840704E3-E421-4E34-8F18-FA0C5464D62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95212595-1D75-452A-8E15-5E09E1E87F9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DB5BB97F-D1B0-4E80-BE66-82AC4261BB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2F102FB6-5E20-495B-930B-EAE04694BE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83A438CF-28A0-4EAC-A4A5-557CFD9A2AD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39BA8B7B-A1D8-48B5-B7BE-383D13E09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D5519BC1-42A6-4055-A187-A5A561DCEB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8" name="Groep 217">
                    <a:extLst>
                      <a:ext uri="{FF2B5EF4-FFF2-40B4-BE49-F238E27FC236}">
                        <a16:creationId xmlns:a16="http://schemas.microsoft.com/office/drawing/2014/main" id="{47BC743E-8964-4DED-8274-88631DEE3A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9" name="Rechthoek 218">
                      <a:extLst>
                        <a:ext uri="{FF2B5EF4-FFF2-40B4-BE49-F238E27FC236}">
                          <a16:creationId xmlns:a16="http://schemas.microsoft.com/office/drawing/2014/main" id="{53E8E975-7381-4B4E-92DD-3924631A7F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Pijl: punthaak 219">
                      <a:extLst>
                        <a:ext uri="{FF2B5EF4-FFF2-40B4-BE49-F238E27FC236}">
                          <a16:creationId xmlns:a16="http://schemas.microsoft.com/office/drawing/2014/main" id="{DBCA7505-1922-4CAA-9FDF-4AE8DEC6CF0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BDEAC91E-4FCF-4733-AF60-618214AA95C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29BD3490-C11B-4A55-BD88-A0838F89DED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61074D21-66A8-4DF6-8BF6-FDB630FA49D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3FE9BE28-9F9E-406F-920F-02657118F42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A761AC83-049C-4DAE-8D00-0DBB085F6D5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31C6127F-2BBB-4B55-A287-0649EFEDFE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417916ED-717B-436E-91CA-4ADCBD1F41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D58E7467-A5BE-408C-84E8-84F8D87E46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913610A8-72B9-4D72-81CB-3B6A9C97F6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D732D6D4-0993-44A6-B1DF-49677CD8582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56E318A0-9A6A-42DD-A63D-DCAD29F020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Pijl: punthaak 208">
                      <a:extLst>
                        <a:ext uri="{FF2B5EF4-FFF2-40B4-BE49-F238E27FC236}">
                          <a16:creationId xmlns:a16="http://schemas.microsoft.com/office/drawing/2014/main" id="{6369F48B-DEED-4999-9B8D-C3F9CEC4F5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2602BCFF-6AEF-43AC-BA34-44DC20F60CD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03EDEE73-25F6-457F-B58B-458130E891B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1AD87ACA-A3E4-4D3A-A074-5B20CA9FAC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EA083B1-D4FB-41AE-80E3-14C4E7F034F6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A3AC092-04CC-4DC1-99DB-545761F772E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8D411E1F-CEF9-4822-B202-604FD7827FBF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E57B2333-C439-4B6B-B894-1FFAC97C716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7D652634-66AB-450B-8A82-9F9C81B4113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2CDA7490-2D77-4F99-8108-D78E11458613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7756390-9D3F-49D8-8E70-BAB6230CD563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FC07FC6-ED52-4143-9BAF-206A7EDFAEF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D5C96E1-51A3-4421-AC52-6B4CD3A8CCE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D0BE5AEF-8328-4B78-AC0E-0FCE7FDDCE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E43FDB0-CD39-4B24-AE20-F90ED7F6AF61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5DCDA97B-1DF1-486A-B3BA-DEE2178F4F3C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8A033D27-8286-492E-A088-56A5E0BE660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DECFC97-D325-42EA-A155-2A6B4AD0806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233595D1-A669-4631-B35D-54CB1286A833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E2D97D52-C442-4532-AE3E-ED350EC76AFA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FE13F0FE-3C0D-42D0-9872-333E03DD1C0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A6BC52A9-5CC9-4EC6-98D5-662B43474F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roo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7-4-2022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(rood)</a:t>
            </a:r>
          </a:p>
        </p:txBody>
      </p:sp>
    </p:spTree>
    <p:extLst>
      <p:ext uri="{BB962C8B-B14F-4D97-AF65-F5344CB8AC3E}">
        <p14:creationId xmlns:p14="http://schemas.microsoft.com/office/powerpoint/2010/main" val="27335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blauw)">
    <p:bg>
      <p:bgPr>
        <a:solidFill>
          <a:srgbClr val="00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2"/>
                </a:solidFill>
              </a:defRPr>
            </a:lvl5pPr>
            <a:lvl6pPr marL="722313" indent="-722313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7-4-2022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(blauw)</a:t>
            </a:r>
          </a:p>
        </p:txBody>
      </p:sp>
    </p:spTree>
    <p:extLst>
      <p:ext uri="{BB962C8B-B14F-4D97-AF65-F5344CB8AC3E}">
        <p14:creationId xmlns:p14="http://schemas.microsoft.com/office/powerpoint/2010/main" val="35348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92FB-0B28-4F56-9488-BE672DB51AA7}" type="datetime1">
              <a:rPr lang="nl-NL" smtClean="0"/>
              <a:t>7-4-2022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3885F17-B813-445E-A741-FF39D3EF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54F744C6-893D-4C2B-9B39-BE6672D4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FEB66CD-08B9-4BD6-AA9A-B71C473C8F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A93ADE8-5042-4B22-9C1D-3ADF7573C91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39665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6285146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0"/>
            <a:ext cx="4180045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F711-C50F-4B03-BE30-82B696DE0426}" type="datetime1">
              <a:rPr lang="nl-NL" smtClean="0"/>
              <a:t>7-4-2022</a:t>
            </a:fld>
            <a:endParaRPr lang="nl-NL"/>
          </a:p>
        </p:txBody>
      </p:sp>
      <p:grpSp>
        <p:nvGrpSpPr>
          <p:cNvPr id="205" name="Instructie">
            <a:extLst>
              <a:ext uri="{FF2B5EF4-FFF2-40B4-BE49-F238E27FC236}">
                <a16:creationId xmlns:a16="http://schemas.microsoft.com/office/drawing/2014/main" id="{7D5820C8-D6B1-4072-81D0-28DAF01F5572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D0F735F9-61A5-4A30-B289-B05FBEF4F144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E48A768-3447-46CA-97EF-613FD163A85E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CE3160E-5B54-4878-8014-00386CD99838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kstvak 192">
                <a:extLst>
                  <a:ext uri="{FF2B5EF4-FFF2-40B4-BE49-F238E27FC236}">
                    <a16:creationId xmlns:a16="http://schemas.microsoft.com/office/drawing/2014/main" id="{8AB55633-56DB-4AFD-8F78-64985EE67C21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FEFDDDDE-7A72-4EB8-8AE0-E09DB57692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5" name="Picture 3">
                <a:extLst>
                  <a:ext uri="{FF2B5EF4-FFF2-40B4-BE49-F238E27FC236}">
                    <a16:creationId xmlns:a16="http://schemas.microsoft.com/office/drawing/2014/main" id="{739DC4D4-72AF-4D16-9B9B-659E9964D0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CE8EF979-B508-4E2F-ACDB-2BD2F1E3F3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8AECBE6-8F90-4DB7-A994-21C3F92E63A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F0570742-3F0B-41E1-BE0C-91BFA1A29D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FBADC0F7-C07E-4F96-8BCC-7596D201B5F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67774701-4DEE-481A-8F76-2A51A881DA1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D5D949D-0C7F-491B-8EEC-AC5C39553D9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00E02435-7A7F-4980-8D09-FF0A7859AE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26363E49-CFD4-4F22-A89B-BE9DEA6BDAB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5F22BEDC-D85B-42B3-9528-3712BDD9BE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5" name="Meer informatie">
              <a:extLst>
                <a:ext uri="{FF2B5EF4-FFF2-40B4-BE49-F238E27FC236}">
                  <a16:creationId xmlns:a16="http://schemas.microsoft.com/office/drawing/2014/main" id="{B0702960-B17F-4E0F-B8B3-B51929C9BBD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621F0336-16AA-42F5-8109-75853758D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3D413AE-BB52-4B7F-87FF-C73F9E1263A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5987661A-723E-460D-895F-18E525820A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A4FB35B7-9580-4187-8D81-A3E67B1F5B83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7E357F6-02FE-4A78-A758-8DBD55F01C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7DF76CBE-E654-47C6-B685-41EC133AE2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1DEAF448-9782-4EDD-A96D-1ACDDD3D7C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7816A72F-C220-4B79-8711-6292CEEC6DE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012C990E-A8FB-4BBA-B518-A23F0D3ACE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0983BD8B-12CD-4A40-9F1A-DE785E4B2553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606A5A3E-C0F4-425B-9182-8D0F12CBF3C8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49DB51C-FAA1-43AA-94FA-28ECB1789ABD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BE5DCB50-9A48-488C-B513-8858A062267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13616B76-66A2-451B-873A-C6795F25CF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7523BFDA-7CC7-45DF-B95A-3385A737A85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hthoek: afgeronde hoeken 184">
                <a:extLst>
                  <a:ext uri="{FF2B5EF4-FFF2-40B4-BE49-F238E27FC236}">
                    <a16:creationId xmlns:a16="http://schemas.microsoft.com/office/drawing/2014/main" id="{449BEBBB-26A3-4192-803B-B2CD72C11C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20400C86-2505-452B-B996-B136E388A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9DC4FAAD-8727-48ED-86E6-26514D898FE6}"/>
                  </a:ext>
                </a:extLst>
              </p:cNvPr>
              <p:cNvCxnSpPr>
                <a:cxnSpLocks/>
                <a:stCxn id="1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855FE77-3329-4704-9B2A-A96C0E18FF6F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2DA1A48D-8D7D-44C4-B5D2-754726A91042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E9E5E8B-415D-4389-B100-C4E86B750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FB001074-86C3-47A6-A6D0-0C5D3A641910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3D02B58-65A1-4295-8930-90AB73C7FD47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3522800-5B6E-480D-A857-C6E14F7F1EB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5216880C-6611-4C8F-A2AC-AA4A2AB567A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itel 16">
            <a:extLst>
              <a:ext uri="{FF2B5EF4-FFF2-40B4-BE49-F238E27FC236}">
                <a16:creationId xmlns:a16="http://schemas.microsoft.com/office/drawing/2014/main" id="{5857A055-91B3-4BE8-82F1-C3A7516AD6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232E01D0-0A5F-4779-A59D-A7A04E0E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09" name="Tijdelijke aanduiding voor voettekst 4">
            <a:extLst>
              <a:ext uri="{FF2B5EF4-FFF2-40B4-BE49-F238E27FC236}">
                <a16:creationId xmlns:a16="http://schemas.microsoft.com/office/drawing/2014/main" id="{4CBF35B6-30FC-4639-9BBD-731C31116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63" name="Tijdelijke aanduiding voor tekst 7">
            <a:extLst>
              <a:ext uri="{FF2B5EF4-FFF2-40B4-BE49-F238E27FC236}">
                <a16:creationId xmlns:a16="http://schemas.microsoft.com/office/drawing/2014/main" id="{61F85C70-FD22-44D8-A20E-610CF60B5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EA14B503-7366-4EB5-973D-7B4B6DD83D0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A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56B8E586-14D5-4CB0-8B4E-3F5103B4ECEC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4D62889-A12D-453A-954B-7F1265439B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4B8E770-EEB4-4F8D-BB6F-13078D4197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E781DD2B-50BC-4907-A0C2-B006C6F65029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926F8031-57A7-41F5-A6F3-4A953D72842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24094290-B54E-4F79-9D1E-D507EBA4795A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D1735B19-4C79-472E-9D24-2BB821667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7D60FA67-3B98-49FB-903A-A27F13BA4A1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0EAA244C-90B2-4676-A5FD-7B06294775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F1D754FA-BF74-4573-A9EF-FADF017A5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AB914AEE-D748-4601-BAA2-E4FBA66285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0976EF70-22A6-4A6C-B7DB-413D5CE11DD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303475E2-7A37-4CEA-8C44-8D16F63AEEC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12BDBE2-C5F3-40CE-B2E9-DB63CF5A4C1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CB1DDA2-6BAD-4E85-A681-B24EB523DA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9F3C8EC4-9724-43D0-94ED-8D72AA55A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464AFFE1-233A-4C17-84DE-AC96E4EDF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E766B7C4-D217-4CAB-9CB0-6C21EE0DC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9FE005B6-40BF-49EC-89EA-BF5DD63165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602861-8C80-4447-B4B6-37C8B61A9B2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6D687C7F-CF3F-4D50-AAAE-49CE8C47B8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6F76346B-C6DB-4368-9651-D97323967E2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6872DC18-5426-42A5-8D07-98DDA6D03E2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5EBE783-2321-4DEB-BF32-16D3889AA9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65A2F06-6693-4FFE-9FCC-31793002D0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3EF1FB1-F6C8-45E4-AC83-D72598B8C1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4691BBCE-8797-49B4-BCF8-8AF4659DF2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27AF4904-9CA7-4F51-B5D7-7773A5A2F6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4395F170-D153-4B16-B103-83C3384C7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148D8629-552B-41FE-AA6D-135ABA1EA27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FD0C1643-4814-46BD-8A93-FAD3C8A844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FE80652C-7B95-4898-B54D-86F90C26876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25C507D-060D-4606-A72F-9DF4BBF4B9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F1A35AAF-F3AE-42E8-9A25-07C0944057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E3B21D4F-68DF-4C17-8E73-E2052F95D8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4FFFA95-FCAE-4EBC-A98B-199CFEDE03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29A0DBB2-4225-45B3-B393-C24BBA76D1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1BA4476B-9984-4B35-91E5-21FFC56F72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07B3B6BE-99B3-46C6-80ED-63D8AE38D5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3366196D-2412-442E-AD9E-C6BCFE75C4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C48E9430-DBEB-4558-ABD8-B42F3277D7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B69B14DD-4600-4D62-825A-759FFC7D7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1FAE0DC1-FE9F-4DB4-984E-603604ED14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2858225C-6012-4572-AC23-4FB30DE66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F3D39325-C626-4DAD-B7DF-A5CB10F09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9160F708-EAC7-4840-B099-95E31582BB7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6916231E-F13B-47B2-B976-2B991B40634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68E8FD64-0241-4021-90C0-4150C904A92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E3BE4C10-6A60-47DC-BC87-2E51458962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23524D0B-3C25-4540-BD90-87B3E44F8C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AA2010B4-8232-4BF1-8D40-FC85B03012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B51055E9-D51A-49FE-A431-F119F9D8C4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00EF3DDD-979B-49D2-9124-1AE1A80E18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D41DC41C-9A90-48BA-BC45-0AE7D69E0C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B712EB88-5853-41E3-A78E-902998B824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47F4CD3-8F8F-43B9-8158-CFD276D226F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44694C19-57A4-4E97-8509-BE5D204E50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1FD895E-93A5-4BBD-9549-39DBD908FF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3032A8C2-BCB6-481F-A789-549100DBBA6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E457FCBA-2671-4847-835D-027D3C569D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FCF92496-6915-4458-8131-F065CEBA60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B304805A-060F-4397-BAB4-B44A00E9B27A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0775ACB2-164D-4CEC-93B7-75227E7CBEB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D021417A-86A7-4706-B468-333415AE6DA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17AA9788-B58A-419A-9CBA-FEB22B948F7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12D07E2-E6BB-468A-9A39-CAA78BF93518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C68E880C-121C-4DCE-9869-9A141ED7D9EB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03E26B72-88B0-4352-8484-098719585F46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38C39199-BD4D-46E5-9DBE-9109D9230917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E8E23C3C-FED3-4F50-A679-A81C05B97F5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12083C92-1410-401D-BCD5-7EB70EF3C4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67A5DEE4-CBB8-464B-9BE8-00ECEB94BAF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9799A71-B5B1-4C2A-AB62-939DE612721F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3929FF50-FB8C-4481-9C46-6B5C96EA23AB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DF89A96-B916-477F-B808-48FAB3752B9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18816D87-8917-4404-A3AE-D8C241F9289E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DCC5CBE8-E3FB-4AB7-A488-0DB688DAE79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74BBC93-7231-4861-BB4E-F0D42214C47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D5A8B558-5A72-41B4-827C-0B4E197659C4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793" y="0"/>
            <a:ext cx="5869207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4691945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335C-FCC3-4C78-B48E-7EF7D821BEEF}" type="datetime1">
              <a:rPr lang="nl-NL" smtClean="0"/>
              <a:t>7-4-2022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37026B65-6948-43CC-8024-F1D2036974B0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9B20113-4759-48C1-9881-247CCBE98DD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70DE0F46-9A43-45A3-8280-BC629B8D4CC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72B758CA-6448-4B27-B22A-73FD81A2315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59C2BBDD-97DB-440D-B3CB-54C597D3A0B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771169D2-EFDC-4694-999E-2025DE9EE1BB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CEE1DA5C-2467-4252-BF64-A9345864D9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2FBBEC4F-CD14-491C-B9AA-9B1D29FDF15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41E19F4-1ADB-48EB-B67D-27A2AF6F1D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D5FC398C-269A-49E8-8A64-64AABDADF7A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4ED29EE-FBE0-4481-BE52-B2AB359E877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D33C010D-13CC-40D2-989B-508ADF8E076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C875A591-EBA0-45D6-870D-3BECA0D0F7B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ED9CEDED-7608-4099-B0F2-67CBCC83AEA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CCE29130-9E34-487F-9106-B5FDF5C215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2033FAF5-9A0C-4D5C-8A37-39CD78C82A8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5526D891-AD8C-44F9-B187-13E5DCB2E139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59822D6C-2DC3-4442-8B3C-6AB767BA8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C017B7CB-D89E-4BF0-9B2B-E247BA82C30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2A731424-3861-43C3-84BC-130DD7142D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E86F7E8-EC7E-4A7E-A896-C02C792D470C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28E9221C-8038-4B14-ACE9-D6013B120CB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FE1259F2-AEF7-4D9F-AE3A-6934AB5C5D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CEE20EEE-ED28-4052-A0AD-3A088A2B73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DFC1C346-65E6-4243-9117-B1B682C8F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8010CD-67EB-4078-9600-B83E442336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95461CD-F1F7-4393-9666-BF029B65570F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0FDAC91-C6BF-4FDE-A982-5EA89D20698D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58971AB1-AAD1-4B9D-A465-C72AE3198278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446B015-10CC-489B-8D8A-B269FA37F78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BEC7E7E7-6D1E-452C-A973-0161B7FF3D0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F476E58C-DA17-4829-9639-45B1E5C2373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1E88231B-ED42-41DF-9817-10466535CD5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8D7C14C-0155-485C-BF6F-813CD9CA03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8EDE9A61-58F5-4B13-81DA-763FA00A2BA9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98693FD5-5435-465A-B94B-B97EA03C476E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4996E550-739C-44E7-BC89-8B6A974E3931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60CBD64B-9E24-4FA3-8AD0-F6F9D151F9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7683C293-9728-42E5-9ABE-07277D2DF1E8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D5780D4-F5E0-407B-963C-7404D8CC4966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F7F962C-6A38-48ED-A896-E0092FDF588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57C24AA2-E954-4575-9CA2-228AE45A5E7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CC67AA92-4767-4F7D-A36C-4F126F75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1DF5A072-B7BB-4008-BACC-205BBA4AF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405EE1BB-E41B-47CC-B1B5-56738C6C1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85D5F2AB-2A79-4365-9556-F7C17E1C9D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67F81368-313E-4D17-8234-425A1FFCBF64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B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7C23693A-A091-4A6D-807D-C6B4DA40FB8D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D907D2B-77AB-4E32-A844-5EF1EBF97B4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5DF58509-6B15-4A7F-AF53-5C55AB4CDD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93E97948-4EED-4EC8-A999-E8CA2ADB6E9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F13D7747-E3B3-4EB4-AFD8-054D01A091F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CFF0055-787C-47C0-91E5-85600A57984E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F1678F87-A140-4F04-84A7-4B68416E39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E02FEC4F-A8A2-4B7E-964E-D27A517C772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B3FD4BA9-9B14-47A6-9287-7849A66EE1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0C55ADC6-5344-47BF-9C7E-90933BCBC5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DF520567-0109-450A-B5F4-954FB1EC73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BD32D0E5-1C24-4679-8870-5F50E2B4D62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B48D175D-C187-484C-8959-B132629BF7E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23C7D53-9D4D-432D-B7FB-58B419DD17F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EE180FB-BB3E-4F09-8B94-3CDBD149D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1156ACF9-67DB-42C0-BEF7-CE49DF67D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93E9AD57-3220-4895-A392-BE1E37CD8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9BB48DC9-5610-4807-934B-938BB77439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FB56F354-A1FB-43E1-9900-D9D095DF1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4CCC8E70-A276-4B29-B8D1-EBB2D83DC5E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9500D677-DD99-435D-B3B1-1B52DA36F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3D73EEE2-EE93-40D5-98C4-A889B7728F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7B6C586D-F828-4BDC-80B5-4D9C00952A8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D2EE647A-FB96-4B60-BEC2-43E4A74EBA1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D8BE32BC-53D2-4701-A33E-7F5AC4D62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A5A4760A-27D0-468C-8F78-D35682BDB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0C3B9CB-8574-4D4C-BDEE-71B36A358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FA0B0BC4-5571-4059-B1BB-6FA7ECCBF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97CAF1E5-9E48-4806-AC0C-6036556148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DE39CC52-9B6F-4F30-B6E8-BC29B32BF8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8FDE302F-007D-4DB9-9A27-15BE44CF73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D177102A-8B0F-443B-8A22-5B70C91174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533BDA6-1918-4BAB-A85D-4D3781CEA2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3E115C8F-37EC-40F9-AC75-EED256B375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CCA0A88C-7CA7-48C4-938C-4E4D01EEEF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F6CA5E92-35A7-431F-83EF-363742C503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DFA5CF64-1DCB-4D36-BAD9-D27CF042B10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803A67F1-19E0-49E5-8909-6EDF42E9A0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9630AED6-B9B5-4C13-B224-B6FF38376C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FCAA546C-E461-4EFA-84C7-E65EB25EC7D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063FB5B2-7723-43A5-8A01-46420CDEF7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B3C8022-8B73-4334-85BA-1C7DAB7D71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8DDD03-98A2-4E51-8C03-55842B1F8C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4FF0267E-5715-4FE6-8284-EF9648F33E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BA1CFA40-7176-4862-81EA-7FF2742266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3D9B158C-FF42-49F2-B04E-E5DAB5C3AF5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F9376EAE-F585-4A5F-87A0-0CADFB3A4C9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29F39286-F1E8-4983-8417-17115045F90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F912523E-BB7B-40C5-B916-0269DAEB2B9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59471956-D445-48A6-A677-307451E56B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2CE9105C-4DF6-43DA-92F3-D4061CB3F2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D9C6EABF-25D6-4B89-BA17-944DB44A7F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A4A7BD9F-9F71-47CA-BEC8-062593BAF1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3A7D1B51-2ABE-4843-A7D5-1890920D0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54ECEE85-C1B2-4C1E-8CE4-D63F7B852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D28B7B9D-627F-4059-BDE8-86866D70A09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1E2A42BF-B81B-429C-9733-84369D0B54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5F7077F3-219F-4D71-8A57-004C38332D6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2FAC9F06-3D30-4712-9092-4EDE0668F43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983B8A4D-45F5-4F99-A197-FB6B74119AF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2DEF558C-83D3-4AEE-86CC-2B5DC1DB58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09F62B7-D500-4E30-9847-4C78834750E5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8FFEF4BF-DA70-4A20-9419-8203303C5521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C7672D8E-5A74-42C0-B50C-7F6708673E5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3F4FDF4-3DA0-4412-973B-7FF79DECA81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DA742613-F412-4653-A5C7-D64AC28EA00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866B777-FA93-4600-BB6E-6F022CC91AFE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F97D789E-09C6-498F-93AA-9E041233D18F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BF792567-8BAE-4AAD-93C0-817C2EC6FE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322FB27-4606-4AA2-A3AD-65865AD62CD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63B6E7D0-20B5-4546-A58A-32DD7BCFA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B94F5C65-6456-4093-87DA-6670055FD3B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31C1312-EDB6-41C9-AB6F-3D38D2271F00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EA6BA892-7040-4643-96DC-15C9E6522914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E72252C-9232-490E-861F-F71BC83272A5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42972E8-E5CB-46F5-88B1-44D839E4FBDA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61FB45B8-57B8-4CDE-9245-FE91421789D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58B9E1F-2EF4-43DD-A1CE-E22CCED3904C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FDEE2B2-A096-4EA9-A9E7-FF4CC043487C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0"/>
            <a:ext cx="7441544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1" y="1571747"/>
            <a:ext cx="3119608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CE4C-AA8A-4BA5-BFDF-43FB140A0697}" type="datetime1">
              <a:rPr lang="nl-NL" smtClean="0"/>
              <a:t>7-4-2022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21AA534E-A872-422E-B712-10ABDEB0096D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8DAB44C-609C-45BA-9238-C3B9F836A17A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B8EC2C93-5B94-4854-87EA-44E20BFEF79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F478D129-A78C-4455-98A5-70CC6C41152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646A13CB-0C47-4F20-81C6-9E11508F3E8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26CC22ED-8C73-431C-B4BA-2329D36403BA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D61B5526-1D08-44C7-B79B-188D323B026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DE39988E-E64C-4CA0-9B73-01AC3CEEB2B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A706B33D-1589-4BCF-9B5A-77B77E20B0C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237FCABD-E0AC-4815-AFDA-F9542B9C86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1A4CC04-979E-44F9-B89C-1EAA2547044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28CF8AAB-0550-4F30-9BC7-02BC0F7515C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8FC9A9F2-A839-4D1C-8A55-9B198BF966A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33118945-F52E-406C-9146-50FD149D83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6D55B218-B4C4-4E40-ACA0-6491F5D60C5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E44FFFBF-6BB3-46E8-8954-2C551BF6CAF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D87A1D82-B87A-43C4-9D3C-E6023DF5D0F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2AA14774-E18E-4F9D-8FC2-41952F83B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757ED918-BE83-40EB-87FB-CF3A3C6AC62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36C26134-2644-4ABB-A52D-DEB2226A2D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656839E0-BA13-438D-9E66-CBAF0988D3DB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90E1A2A-BF87-427C-8999-2110232DC82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097D91BF-1E56-451C-86AC-58390748E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2886BAC8-C349-4CDE-A253-8E0C1BCD1B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933BE4B-280E-489D-B298-9FDEBF53410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D34EED2-6BC2-4292-9204-DF48570658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A6A7A8C1-2312-409E-A69E-BF5E79F8C2E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93201A5-0B93-46AF-833A-C283ACD1259C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843480E-ECB0-43A2-894D-1DDEE2ED4637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E6284AE-63A3-4C9D-8D52-C1BEF2F47F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AD79975F-545D-49AA-9911-15336456FF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2C17461B-F22C-40B2-B866-F142E883D3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EF617F67-41A7-49EF-A152-7B6D84E6C5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A91AE699-D7C8-4349-875E-C15CAE029D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E5B8A788-F3D4-4FFD-8EEB-F7434F2FECFA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EE1DC33F-E491-41E1-BF72-60644971C68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52E4649-3BD4-47E2-9D0D-E6B0E804CE03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461B670E-349B-4BCC-AC90-133371905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888A271B-BF03-48B4-95EE-DA1126965DE9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0944B186-C8E9-42AB-89AD-98B8D51DE2F3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DC08A3A-725C-4107-862B-2425780FCC6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8208C9AE-FEA7-446F-AC06-5CA3E67DB2B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16C1661F-5FB4-406A-B59E-52E259F2A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561250BE-C3E2-4A43-AD53-574EE67BF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FFA2FA47-8F94-4193-8BCC-266A1B565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514EEB40-FE2B-4244-8F93-634021067D9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4E473DF5-17BC-4870-A13D-91833B3920F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C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80A8347A-72D4-4376-B18C-7FA3BD06EC6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81B5DD3-65BC-4A0A-B1DF-E16A26EACCDD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2801042-A74A-409B-85D4-DEB0763362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5C035D9E-1B2B-49AD-9323-D4CBD06490D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FE6EAFE-7184-4BA8-BB0E-8FEDB86D93E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F1F7A6C-AA4E-4D11-ACB5-54AC569C92E5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D6956BA-492C-4CAB-9F6B-6198719B5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80F47A49-E161-499B-AD0E-839F2C2AF5A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C0BF84E2-7CAE-4E06-8F60-68296DAC5A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6D3CF842-7027-4963-9A36-059783A3BC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24399BAC-1F86-4F42-8CAB-317F16F96F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F9FD6DA8-DDC3-4B29-8601-2713A1A1FBF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68807978-8F79-44CF-B24D-E1A483BFB1D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EE89CA7A-5732-4963-9BFD-B87C87375F6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D8DD4944-6921-4D63-8664-EED94687B7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3A2783-9F5C-4E80-96BC-381BD3E23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88A043CE-E35F-4378-B161-88EDEF2FED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850374A6-6986-4F02-9241-C2829DBEA7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D36C48B2-ED7C-43ED-9A92-4F3B03D1EB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7A5E69-D7BE-41F4-BB63-A2730DE7444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8A442ABD-5628-4BBC-BE25-EB902B63E8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A99858F4-84AA-420D-9C4A-85F7D5AC913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AF678D3C-6E34-4EC9-8991-CAB9C6F48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44454C9-FBB0-4C97-A6C3-A6E79D7BF96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52F7138-19D1-488C-B9EE-A61160E440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4138D6D-EEEA-412A-82D4-D81C84F797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7764F64-722A-4251-87FF-AD0DD089B6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9A9C4FDA-1DE5-4B12-A53B-2DE58A7D6C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68AC4DF4-276C-4CBB-A1D7-2D96F13FBB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ADA2A339-3A27-47F8-9389-3669F2BFDE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9AB4A7BB-7B37-43A3-8F68-98DE4154F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45BE43BF-F393-44CA-BE64-B9E943E1E13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3FF3ABA-703F-46D5-84D2-D0D23EAEF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C964A16B-35F7-4E29-812B-E466F2B5F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0BE8BB0B-4C83-4B13-B459-8C709986A75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0766E1B-5375-4123-8C4E-202B9552856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7AB98CDF-22AD-436B-A614-E37E11D7F2F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42655C59-0AC2-4392-A5E5-B765D58912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AB1D18D8-6B88-4C38-99CD-40E779F58C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CC426E42-F041-4A92-A844-A0D9CEB741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201FF672-58CC-46FE-8DCD-6FAE5D8D6F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8991B8D8-E152-416B-967A-06D82686A2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54459ADB-FF2B-4AD4-9090-8238C10D77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C8F904EC-A7DA-41B6-AF1D-B6C7ABDCC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A1A860C2-D6CE-48C6-8A5B-BBAD2A5DB5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B69466B1-15B5-444A-8DB2-4ECE55497B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E0C906C9-2A0E-4C39-87AE-0421E12591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95B65E82-013F-43DD-97CC-F5DD32A397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3907EC58-9814-4312-A2C1-4E5D3309CE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A2943EEB-B304-45EC-8013-41C791015D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E5F693A7-2FB5-458A-B377-F28AA7355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636D1E64-D8FD-4E09-B89A-89298EFA04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8FD05109-173C-46F5-8323-6EE7AC3CF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77025F5C-D1EC-4B64-94F2-75F50F5AA1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C08314C1-5EA0-43FD-8DC0-1F7CD7BE38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580A405-B8C0-4C94-BF0C-B9AD8EDD0DA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312DE77E-34F4-49DE-9934-4731344D94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F229E56-45DC-40FE-9A25-737E63944C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F1021819-70CF-48D5-A750-D019394A06F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44E676B2-FFA4-4543-A6ED-A9C9FFCF58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4C455054-13DE-4485-A2C8-AE4E49B0E3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0E940EC5-D555-4BCA-B81F-1839B7CE7E3B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574936BA-BCEA-4838-82E6-7EECEBEC0C16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54B3759-C8D6-4C56-AA70-00A8A6AEE124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94FE4C4D-6F68-4701-8792-A388445BACC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27DD013A-D109-4263-BB99-D280A8B41247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E72BA579-2854-4426-A3B6-44B1AA398B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84496AB7-44DE-417F-9DA0-011E526F6797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0ED4BB0-BF36-4D64-A8AC-1D11A3841585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0D2FB15E-0D0F-4AE1-88B1-8A6D84507C5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2CF4DC10-528A-4162-80D6-05C79F7EF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0E41AA1E-42A6-40F1-85D0-9063A0B6654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5FBD6A1E-EA5A-41D3-8E26-814679421BB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D3F3C6A-C133-41BC-BA02-3AB1AD932B50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3CAD8251-98C6-436C-9251-548A0DB41496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18108B3-07E0-4867-8EFC-8F2AF809F0DB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AE2C5F72-3D4D-48DF-8E18-819F21F7C008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E1D325A5-821F-44B3-82DD-AA63D181EE6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DBE463B-C593-4213-BC7C-689A356144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LOGO Woord" hidden="1">
            <a:extLst>
              <a:ext uri="{FF2B5EF4-FFF2-40B4-BE49-F238E27FC236}">
                <a16:creationId xmlns:a16="http://schemas.microsoft.com/office/drawing/2014/main" id="{E41E22CC-F40C-494C-8AA4-3A6F1EFDBE4B}"/>
              </a:ext>
            </a:extLst>
          </p:cNvPr>
          <p:cNvGrpSpPr/>
          <p:nvPr userDrawn="1"/>
        </p:nvGrpSpPr>
        <p:grpSpPr>
          <a:xfrm>
            <a:off x="981783" y="6339719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D453218C-7E2D-435D-9BC8-5DB02032298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08004058-733D-4A9E-9C8E-C7C2EE476547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1E65C4E7-4F70-4871-91D2-23C3545551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2C929EEC-583B-4506-9255-2FEA82B97E1F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0E1A0C38-4C8E-433B-88A3-C1E9A2FFACE4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D8D2B67C-F377-4ADF-9CD9-FD6049B7C3C5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97430C69-6AEE-4C28-A654-12069753AC7E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F96DFB73-B539-4D17-AA05-D82BE5EA42C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D24ED194-58CD-4660-9834-46405AAE2146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4CE88643-E68D-49CA-95C2-D215F501B420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63A62F6E-FB88-48AA-AD3A-C87009A4808E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E6F1E3B0-F957-4E11-AB5F-6AC2706022B4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24F44997-D5C4-4FBE-AA27-62FB47E92BB4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567CA531-C611-4428-96F2-6D47D7B541C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F8CD14CB-9024-44C0-9D83-FA8C9EF02BAA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5D6DAC3C-4F92-4869-B40B-15D54DC0F8AA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5DEA29CC-5ABF-4D1F-96D6-24B05424C6AA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EB28E222-B3F7-46B7-8556-06C76A86B88C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52" name="LOGO Beeld" hidden="1">
            <a:extLst>
              <a:ext uri="{FF2B5EF4-FFF2-40B4-BE49-F238E27FC236}">
                <a16:creationId xmlns:a16="http://schemas.microsoft.com/office/drawing/2014/main" id="{04C1EA74-FF1F-43BB-8210-5E57A9EB7535}"/>
              </a:ext>
            </a:extLst>
          </p:cNvPr>
          <p:cNvGrpSpPr/>
          <p:nvPr userDrawn="1"/>
        </p:nvGrpSpPr>
        <p:grpSpPr>
          <a:xfrm>
            <a:off x="400549" y="6015666"/>
            <a:ext cx="447275" cy="657446"/>
            <a:chOff x="400549" y="6015666"/>
            <a:chExt cx="447275" cy="657446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222C48C-F201-47E1-BF53-B4C47FFDBE40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F4526207-991B-4C2E-A193-281540C834D9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35A6C7F0-2D8D-4D40-B719-751AB2E486C6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A93B262D-A742-46AD-9D64-8FB209DD3903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A7815B6-54D4-4EF8-8FCB-F47EFA94915D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024900C-E4A0-477A-BB55-B25917510CF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B074DC1-1DF0-409D-B6F5-694823C632AC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725B43E6-1FEF-46B0-8521-431811CA45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EFF4448-2CC1-4097-A97B-8DF0CF2C8AC1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16648" y="921379"/>
            <a:ext cx="3150570" cy="38605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36000" rIns="144000" bIns="72000" rtlCol="0" anchor="ctr">
            <a:spAutoFit/>
          </a:bodyPr>
          <a:lstStyle/>
          <a:p>
            <a:r>
              <a:rPr lang="nl-NL" dirty="0"/>
              <a:t>Klik om de titel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72000" y="1571747"/>
            <a:ext cx="10248000" cy="4320000"/>
          </a:xfrm>
          <a:prstGeom prst="rect">
            <a:avLst/>
          </a:prstGeom>
        </p:spPr>
        <p:txBody>
          <a:bodyPr vert="horz" lIns="0" tIns="108000" rIns="0" bIns="108000" rtlCol="0">
            <a:noAutofit/>
          </a:bodyPr>
          <a:lstStyle/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139357" y="6397899"/>
            <a:ext cx="191328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B7CA10C8-6B5E-4643-8C09-93450B18C943}" type="datetime1">
              <a:rPr lang="nl-NL" smtClean="0"/>
              <a:t>7-4-2022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grpSp>
        <p:nvGrpSpPr>
          <p:cNvPr id="121" name="LOGO Woord">
            <a:extLst>
              <a:ext uri="{FF2B5EF4-FFF2-40B4-BE49-F238E27FC236}">
                <a16:creationId xmlns:a16="http://schemas.microsoft.com/office/drawing/2014/main" id="{0A34C2EC-F78A-44B0-BAAC-71C241707D4E}"/>
              </a:ext>
            </a:extLst>
          </p:cNvPr>
          <p:cNvGrpSpPr/>
          <p:nvPr userDrawn="1"/>
        </p:nvGrpSpPr>
        <p:grpSpPr>
          <a:xfrm>
            <a:off x="700161" y="-451031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D5840A17-38CA-454D-82C2-90A28BEECB8B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6C99DC9-A8F4-41AC-BFF7-DFAA749335E9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F4D84A64-7606-4929-9B0A-75E203B599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B416483C-EDF1-4111-BA0C-9A895BBEC3FE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DAC7BD04-EB94-4C3E-B062-8E592AC91D09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1E9210D2-AEF8-488D-8DA9-3441B61A9CBF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17E7F233-8F89-4216-A718-21988CE99035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E38D1915-B3E8-4F0C-9194-8FC4D29AEC8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0FDCE9F2-3352-4719-83EF-F1B13542C307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6D5C72E8-F16C-43F3-BD2D-4FD179C254B7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95D5259-9C96-413B-8F36-D8230C0C0B39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555B7A2F-D1DA-42EB-8E25-85AEA1239FB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AF40BFE4-60E2-41FA-AF7A-297E3D61A88B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D5774C91-3B59-4F8B-A2F5-6C09D2B4B952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74C315FF-1875-442E-9B0E-5A350AB70D68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CB2B54B8-90C5-4DB5-A4B3-452DC83D48B0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39CE3180-CFC1-4B0F-8C2E-28667D5116A7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2630FAB6-FEC6-412C-A18A-DA59AB19D6BB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40" name="LOGO Beeld">
            <a:extLst>
              <a:ext uri="{FF2B5EF4-FFF2-40B4-BE49-F238E27FC236}">
                <a16:creationId xmlns:a16="http://schemas.microsoft.com/office/drawing/2014/main" id="{E699FBD3-4DDC-40EE-9338-E8C2E28051C1}"/>
              </a:ext>
            </a:extLst>
          </p:cNvPr>
          <p:cNvGrpSpPr/>
          <p:nvPr userDrawn="1"/>
        </p:nvGrpSpPr>
        <p:grpSpPr>
          <a:xfrm>
            <a:off x="118927" y="-775084"/>
            <a:ext cx="447275" cy="657446"/>
            <a:chOff x="400549" y="6015666"/>
            <a:chExt cx="447275" cy="657446"/>
          </a:xfrm>
        </p:grpSpPr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D4374D96-574A-4344-84FD-18F38BAE41F4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D2AA5A86-03F8-4150-9000-BFFE3A48BD1D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31691E93-B84A-45E5-9DCC-3A1AA007ECBE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331A9C0A-A609-4B44-A63E-E652D1E31411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FDE34A66-7093-4390-B64A-7A475236E040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485C15D6-DC84-4F0D-B02D-68B3B63FA6A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849FE57-B2EE-4727-BDB4-370221682DC0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0535696B-B4FF-4BE2-AEE9-7AEB32E9C4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42B6DF7B-07AE-4E8B-A38E-46BD4F7662D0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BLAUW" hidden="1">
            <a:extLst>
              <a:ext uri="{FF2B5EF4-FFF2-40B4-BE49-F238E27FC236}">
                <a16:creationId xmlns:a16="http://schemas.microsoft.com/office/drawing/2014/main" id="{E34E1D0B-C006-497C-9A8D-E2998FF0ED50}"/>
              </a:ext>
            </a:extLst>
          </p:cNvPr>
          <p:cNvSpPr/>
          <p:nvPr userDrawn="1"/>
        </p:nvSpPr>
        <p:spPr>
          <a:xfrm>
            <a:off x="-4703436" y="0"/>
            <a:ext cx="21598872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  <p:grpSp>
        <p:nvGrpSpPr>
          <p:cNvPr id="150" name="LOGO Woord" hidden="1">
            <a:extLst>
              <a:ext uri="{FF2B5EF4-FFF2-40B4-BE49-F238E27FC236}">
                <a16:creationId xmlns:a16="http://schemas.microsoft.com/office/drawing/2014/main" id="{C0355B19-AA13-4298-AFE8-4A655BBB1160}"/>
              </a:ext>
            </a:extLst>
          </p:cNvPr>
          <p:cNvGrpSpPr/>
          <p:nvPr userDrawn="1"/>
        </p:nvGrpSpPr>
        <p:grpSpPr>
          <a:xfrm>
            <a:off x="1351997" y="3389804"/>
            <a:ext cx="14366422" cy="1425326"/>
            <a:chOff x="981783" y="6339719"/>
            <a:chExt cx="1711673" cy="169819"/>
          </a:xfrm>
          <a:solidFill>
            <a:srgbClr val="FFFFFF"/>
          </a:solidFill>
        </p:grpSpPr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2471321C-6CA9-44E3-9B1D-C45D789CBA7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CFA6474B-B012-4D72-8283-1D65A9EDC5B5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FD7DB220-1CE2-4571-A57D-3C303677D805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C36E5341-FA30-4366-8C43-3E9C38E22FB7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1EC507F9-5CC6-4C31-AA56-7CDCEC277E87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677532A1-0B67-4E1B-A922-4628C7CF77E9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99BD5366-A82B-44EB-BC6F-B241835918C8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66C6BC66-0D66-460C-A61F-DC056511BAAB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BECDB136-C232-4622-B3B3-8F3B98B83F1E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0853A271-394D-4C91-BF13-3CB316DE2581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89E6C0CB-B461-4C1F-B7B0-EE65ED405825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CDC98A40-B19C-41D7-98B5-C3F00EB2A98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CEE5954D-95E1-4603-83F9-E0EB8C9A4243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71ACF385-25F7-4039-AD2C-1B88C02E731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6F240217-6087-4022-AAC2-0D625269C461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6750E360-9721-46E8-A686-1A4E56037767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18864B43-DAA0-4BAD-AD40-1B5F40C80296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066014DA-2A22-4B7C-BCA5-3042E101A0D7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1" name="LOGO BEELD" hidden="1">
            <a:extLst>
              <a:ext uri="{FF2B5EF4-FFF2-40B4-BE49-F238E27FC236}">
                <a16:creationId xmlns:a16="http://schemas.microsoft.com/office/drawing/2014/main" id="{5B48C8B4-0DF9-4C36-ADBD-E7AF121491A1}"/>
              </a:ext>
            </a:extLst>
          </p:cNvPr>
          <p:cNvGrpSpPr/>
          <p:nvPr userDrawn="1"/>
        </p:nvGrpSpPr>
        <p:grpSpPr>
          <a:xfrm>
            <a:off x="-3492491" y="669951"/>
            <a:ext cx="3697864" cy="5512119"/>
            <a:chOff x="-3492491" y="669951"/>
            <a:chExt cx="3697864" cy="5512119"/>
          </a:xfrm>
        </p:grpSpPr>
        <p:sp>
          <p:nvSpPr>
            <p:cNvPr id="99" name="Ovaal 97">
              <a:extLst>
                <a:ext uri="{FF2B5EF4-FFF2-40B4-BE49-F238E27FC236}">
                  <a16:creationId xmlns:a16="http://schemas.microsoft.com/office/drawing/2014/main" id="{D51CD95E-6B55-49CE-8414-E6D1B2EE20E2}"/>
                </a:ext>
              </a:extLst>
            </p:cNvPr>
            <p:cNvSpPr/>
            <p:nvPr userDrawn="1"/>
          </p:nvSpPr>
          <p:spPr>
            <a:xfrm rot="20820000" flipH="1">
              <a:off x="-2000296" y="714502"/>
              <a:ext cx="473981" cy="710980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09031" y="10726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AEBB48A0-29A7-44AA-8973-1117D630616A}"/>
                </a:ext>
              </a:extLst>
            </p:cNvPr>
            <p:cNvSpPr/>
            <p:nvPr userDrawn="1"/>
          </p:nvSpPr>
          <p:spPr>
            <a:xfrm rot="780000">
              <a:off x="-1747954" y="710356"/>
              <a:ext cx="425192" cy="606266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29596" y="19983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17FE410A-3A4F-4A4C-B970-30778A3BE155}"/>
                </a:ext>
              </a:extLst>
            </p:cNvPr>
            <p:cNvSpPr/>
            <p:nvPr/>
          </p:nvSpPr>
          <p:spPr>
            <a:xfrm>
              <a:off x="-2856571" y="943410"/>
              <a:ext cx="2306723" cy="3663608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5C3A4BE3-D743-4057-BC57-FC1D6C6AC3A6}"/>
                </a:ext>
              </a:extLst>
            </p:cNvPr>
            <p:cNvSpPr/>
            <p:nvPr/>
          </p:nvSpPr>
          <p:spPr>
            <a:xfrm>
              <a:off x="-3492491" y="3553403"/>
              <a:ext cx="3697864" cy="2628667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  <a:gd name="connsiteX0" fmla="*/ 2097776 w 5529061"/>
                <a:gd name="connsiteY0" fmla="*/ 401099 h 3930387"/>
                <a:gd name="connsiteX1" fmla="*/ 2068967 w 5529061"/>
                <a:gd name="connsiteY1" fmla="*/ 416585 h 3930387"/>
                <a:gd name="connsiteX2" fmla="*/ 1989910 w 5529061"/>
                <a:gd name="connsiteY2" fmla="*/ 310816 h 3930387"/>
                <a:gd name="connsiteX3" fmla="*/ 2103660 w 5529061"/>
                <a:gd name="connsiteY3" fmla="*/ 1312788 h 3930387"/>
                <a:gd name="connsiteX4" fmla="*/ 1270689 w 5529061"/>
                <a:gd name="connsiteY4" fmla="*/ 67627 h 3930387"/>
                <a:gd name="connsiteX5" fmla="*/ 180598 w 5529061"/>
                <a:gd name="connsiteY5" fmla="*/ -1 h 3930387"/>
                <a:gd name="connsiteX6" fmla="*/ 175391 w 5529061"/>
                <a:gd name="connsiteY6" fmla="*/ 589306 h 3930387"/>
                <a:gd name="connsiteX7" fmla="*/ 653586 w 5529061"/>
                <a:gd name="connsiteY7" fmla="*/ 568545 h 3930387"/>
                <a:gd name="connsiteX8" fmla="*/ 580887 w 5529061"/>
                <a:gd name="connsiteY8" fmla="*/ 3089503 h 3930387"/>
                <a:gd name="connsiteX9" fmla="*/ 73949 w 5529061"/>
                <a:gd name="connsiteY9" fmla="*/ 3058530 h 3930387"/>
                <a:gd name="connsiteX10" fmla="*/ 58462 w 5529061"/>
                <a:gd name="connsiteY10" fmla="*/ 3646282 h 3930387"/>
                <a:gd name="connsiteX11" fmla="*/ 1257570 w 5529061"/>
                <a:gd name="connsiteY11" fmla="*/ 3616187 h 3930387"/>
                <a:gd name="connsiteX12" fmla="*/ 1235590 w 5529061"/>
                <a:gd name="connsiteY12" fmla="*/ 894308 h 3930387"/>
                <a:gd name="connsiteX13" fmla="*/ 2270971 w 5529061"/>
                <a:gd name="connsiteY13" fmla="*/ 3549913 h 3930387"/>
                <a:gd name="connsiteX14" fmla="*/ 2192793 w 5529061"/>
                <a:gd name="connsiteY14" fmla="*/ 3603541 h 3930387"/>
                <a:gd name="connsiteX15" fmla="*/ 1992345 w 5529061"/>
                <a:gd name="connsiteY15" fmla="*/ 3722025 h 3930387"/>
                <a:gd name="connsiteX16" fmla="*/ 2116712 w 5529061"/>
                <a:gd name="connsiteY16" fmla="*/ 3789518 h 3930387"/>
                <a:gd name="connsiteX17" fmla="*/ 2557780 w 5529061"/>
                <a:gd name="connsiteY17" fmla="*/ 3701264 h 3930387"/>
                <a:gd name="connsiteX18" fmla="*/ 2909512 w 5529061"/>
                <a:gd name="connsiteY18" fmla="*/ 3714451 h 3930387"/>
                <a:gd name="connsiteX19" fmla="*/ 3489622 w 5529061"/>
                <a:gd name="connsiteY19" fmla="*/ 3930387 h 3930387"/>
                <a:gd name="connsiteX20" fmla="*/ 3640905 w 5529061"/>
                <a:gd name="connsiteY20" fmla="*/ 3874661 h 3930387"/>
                <a:gd name="connsiteX21" fmla="*/ 3427135 w 5529061"/>
                <a:gd name="connsiteY21" fmla="*/ 3702954 h 3930387"/>
                <a:gd name="connsiteX22" fmla="*/ 3257794 w 5529061"/>
                <a:gd name="connsiteY22" fmla="*/ 3553700 h 3930387"/>
                <a:gd name="connsiteX23" fmla="*/ 4293446 w 5529061"/>
                <a:gd name="connsiteY23" fmla="*/ 894308 h 3930387"/>
                <a:gd name="connsiteX24" fmla="*/ 4271534 w 5529061"/>
                <a:gd name="connsiteY24" fmla="*/ 3616187 h 3930387"/>
                <a:gd name="connsiteX25" fmla="*/ 5470573 w 5529061"/>
                <a:gd name="connsiteY25" fmla="*/ 3646282 h 3930387"/>
                <a:gd name="connsiteX26" fmla="*/ 5455087 w 5529061"/>
                <a:gd name="connsiteY26" fmla="*/ 3058530 h 3930387"/>
                <a:gd name="connsiteX27" fmla="*/ 4948149 w 5529061"/>
                <a:gd name="connsiteY27" fmla="*/ 3089503 h 3930387"/>
                <a:gd name="connsiteX28" fmla="*/ 4875517 w 5529061"/>
                <a:gd name="connsiteY28" fmla="*/ 568545 h 3930387"/>
                <a:gd name="connsiteX29" fmla="*/ 5353713 w 5529061"/>
                <a:gd name="connsiteY29" fmla="*/ 589306 h 3930387"/>
                <a:gd name="connsiteX30" fmla="*/ 5348505 w 5529061"/>
                <a:gd name="connsiteY30" fmla="*/ -1 h 3930387"/>
                <a:gd name="connsiteX31" fmla="*/ 4258415 w 5529061"/>
                <a:gd name="connsiteY31" fmla="*/ 67627 h 3930387"/>
                <a:gd name="connsiteX32" fmla="*/ 3318524 w 5529061"/>
                <a:gd name="connsiteY32" fmla="*/ 1546306 h 3930387"/>
                <a:gd name="connsiteX33" fmla="*/ 3453980 w 5529061"/>
                <a:gd name="connsiteY33" fmla="*/ 363564 h 3930387"/>
                <a:gd name="connsiteX34" fmla="*/ 3001621 w 5529061"/>
                <a:gd name="connsiteY34" fmla="*/ 786306 h 3930387"/>
                <a:gd name="connsiteX35" fmla="*/ 2118200 w 5529061"/>
                <a:gd name="connsiteY35" fmla="*/ 398867 h 3930387"/>
                <a:gd name="connsiteX36" fmla="*/ 2097776 w 5529061"/>
                <a:gd name="connsiteY36" fmla="*/ 401099 h 3930387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118200 w 5529061"/>
                <a:gd name="connsiteY35" fmla="*/ 398868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2969973 w 5529061"/>
                <a:gd name="connsiteY34" fmla="*/ 57742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29061" h="3930388">
                  <a:moveTo>
                    <a:pt x="2256020" y="166901"/>
                  </a:moveTo>
                  <a:cubicBezTo>
                    <a:pt x="2250137" y="173799"/>
                    <a:pt x="2163956" y="171060"/>
                    <a:pt x="2119604" y="195046"/>
                  </a:cubicBezTo>
                  <a:cubicBezTo>
                    <a:pt x="2075252" y="219032"/>
                    <a:pt x="2025415" y="357683"/>
                    <a:pt x="1989910" y="310817"/>
                  </a:cubicBezTo>
                  <a:cubicBezTo>
                    <a:pt x="2017908" y="581868"/>
                    <a:pt x="2058688" y="936508"/>
                    <a:pt x="2103660" y="1312789"/>
                  </a:cubicBezTo>
                  <a:cubicBezTo>
                    <a:pt x="1873861" y="831888"/>
                    <a:pt x="1594220" y="440256"/>
                    <a:pt x="1270689" y="67628"/>
                  </a:cubicBezTo>
                  <a:lnTo>
                    <a:pt x="180598" y="0"/>
                  </a:lnTo>
                  <a:cubicBezTo>
                    <a:pt x="180598" y="0"/>
                    <a:pt x="36213" y="254077"/>
                    <a:pt x="175391" y="589307"/>
                  </a:cubicBezTo>
                  <a:lnTo>
                    <a:pt x="653586" y="568546"/>
                  </a:lnTo>
                  <a:cubicBezTo>
                    <a:pt x="588393" y="1562335"/>
                    <a:pt x="576491" y="2339783"/>
                    <a:pt x="580887" y="3089504"/>
                  </a:cubicBezTo>
                  <a:lnTo>
                    <a:pt x="73949" y="3058531"/>
                  </a:lnTo>
                  <a:cubicBezTo>
                    <a:pt x="-22285" y="3299962"/>
                    <a:pt x="-21541" y="3428792"/>
                    <a:pt x="58462" y="3646283"/>
                  </a:cubicBezTo>
                  <a:lnTo>
                    <a:pt x="1257570" y="3616188"/>
                  </a:lnTo>
                  <a:cubicBezTo>
                    <a:pt x="1168098" y="2586083"/>
                    <a:pt x="1192850" y="1870447"/>
                    <a:pt x="1235590" y="894309"/>
                  </a:cubicBezTo>
                  <a:cubicBezTo>
                    <a:pt x="1813875" y="1763325"/>
                    <a:pt x="2120837" y="2214401"/>
                    <a:pt x="2270971" y="3549914"/>
                  </a:cubicBezTo>
                  <a:lnTo>
                    <a:pt x="2192793" y="3603542"/>
                  </a:lnTo>
                  <a:cubicBezTo>
                    <a:pt x="2022439" y="3636003"/>
                    <a:pt x="1992345" y="3722026"/>
                    <a:pt x="1992345" y="3722026"/>
                  </a:cubicBezTo>
                  <a:cubicBezTo>
                    <a:pt x="1992345" y="3722026"/>
                    <a:pt x="2003233" y="3768013"/>
                    <a:pt x="2116712" y="3789519"/>
                  </a:cubicBezTo>
                  <a:cubicBezTo>
                    <a:pt x="2240809" y="3801962"/>
                    <a:pt x="2429693" y="3740759"/>
                    <a:pt x="2557780" y="3701265"/>
                  </a:cubicBezTo>
                  <a:lnTo>
                    <a:pt x="2909512" y="3714452"/>
                  </a:lnTo>
                  <a:cubicBezTo>
                    <a:pt x="3094541" y="3743126"/>
                    <a:pt x="3274837" y="3926059"/>
                    <a:pt x="3489622" y="3930388"/>
                  </a:cubicBezTo>
                  <a:cubicBezTo>
                    <a:pt x="3624878" y="3921257"/>
                    <a:pt x="3640905" y="3874662"/>
                    <a:pt x="3640905" y="3874662"/>
                  </a:cubicBezTo>
                  <a:cubicBezTo>
                    <a:pt x="3640905" y="3874662"/>
                    <a:pt x="3621023" y="3764767"/>
                    <a:pt x="3427135" y="3702955"/>
                  </a:cubicBezTo>
                  <a:lnTo>
                    <a:pt x="3257794" y="3553701"/>
                  </a:lnTo>
                  <a:cubicBezTo>
                    <a:pt x="3407658" y="2215281"/>
                    <a:pt x="3714687" y="1764204"/>
                    <a:pt x="4293446" y="894309"/>
                  </a:cubicBezTo>
                  <a:cubicBezTo>
                    <a:pt x="4336254" y="1870447"/>
                    <a:pt x="4360938" y="2586083"/>
                    <a:pt x="4271534" y="3616188"/>
                  </a:cubicBezTo>
                  <a:lnTo>
                    <a:pt x="5470573" y="3646283"/>
                  </a:lnTo>
                  <a:cubicBezTo>
                    <a:pt x="5550645" y="3428725"/>
                    <a:pt x="5551321" y="3299962"/>
                    <a:pt x="5455087" y="3058531"/>
                  </a:cubicBezTo>
                  <a:lnTo>
                    <a:pt x="4948149" y="3089504"/>
                  </a:lnTo>
                  <a:cubicBezTo>
                    <a:pt x="4952613" y="2339783"/>
                    <a:pt x="4940778" y="1562335"/>
                    <a:pt x="4875517" y="568546"/>
                  </a:cubicBezTo>
                  <a:lnTo>
                    <a:pt x="5353713" y="589307"/>
                  </a:lnTo>
                  <a:cubicBezTo>
                    <a:pt x="5492891" y="254077"/>
                    <a:pt x="5348505" y="0"/>
                    <a:pt x="5348505" y="0"/>
                  </a:cubicBezTo>
                  <a:lnTo>
                    <a:pt x="4258415" y="67628"/>
                  </a:lnTo>
                  <a:cubicBezTo>
                    <a:pt x="3882742" y="500309"/>
                    <a:pt x="3566447" y="981954"/>
                    <a:pt x="3318524" y="1546307"/>
                  </a:cubicBezTo>
                  <a:cubicBezTo>
                    <a:pt x="3356328" y="1234206"/>
                    <a:pt x="3424088" y="630356"/>
                    <a:pt x="3453980" y="363565"/>
                  </a:cubicBezTo>
                  <a:cubicBezTo>
                    <a:pt x="3326096" y="434371"/>
                    <a:pt x="3120107" y="566201"/>
                    <a:pt x="2969973" y="577427"/>
                  </a:cubicBezTo>
                  <a:cubicBezTo>
                    <a:pt x="2628453" y="603329"/>
                    <a:pt x="2552497" y="603985"/>
                    <a:pt x="2339740" y="335571"/>
                  </a:cubicBezTo>
                  <a:lnTo>
                    <a:pt x="2256020" y="166901"/>
                  </a:lnTo>
                  <a:close/>
                </a:path>
              </a:pathLst>
            </a:custGeom>
            <a:solidFill>
              <a:schemeClr val="tx2"/>
            </a:solidFill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E30F9D7B-630F-4001-A397-545BAF3D90AC}"/>
                </a:ext>
              </a:extLst>
            </p:cNvPr>
            <p:cNvSpPr/>
            <p:nvPr/>
          </p:nvSpPr>
          <p:spPr>
            <a:xfrm>
              <a:off x="-2504291" y="669951"/>
              <a:ext cx="1492581" cy="2759014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D525C669-D05B-4175-B49E-01BA8311FA3B}"/>
                </a:ext>
              </a:extLst>
            </p:cNvPr>
            <p:cNvSpPr/>
            <p:nvPr/>
          </p:nvSpPr>
          <p:spPr>
            <a:xfrm>
              <a:off x="-2341413" y="2330253"/>
              <a:ext cx="1492581" cy="1763958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 hidden="1">
              <a:extLst>
                <a:ext uri="{FF2B5EF4-FFF2-40B4-BE49-F238E27FC236}">
                  <a16:creationId xmlns:a16="http://schemas.microsoft.com/office/drawing/2014/main" id="{657C098A-D494-43F8-A2A2-59CFB09E208D}"/>
                </a:ext>
              </a:extLst>
            </p:cNvPr>
            <p:cNvSpPr/>
            <p:nvPr userDrawn="1"/>
          </p:nvSpPr>
          <p:spPr>
            <a:xfrm rot="21360000">
              <a:off x="-2259954" y="2407015"/>
              <a:ext cx="1403433" cy="1697009"/>
            </a:xfrm>
            <a:custGeom>
              <a:avLst/>
              <a:gdLst>
                <a:gd name="connsiteX0" fmla="*/ 27420 w 1403433"/>
                <a:gd name="connsiteY0" fmla="*/ 1068581 h 1680207"/>
                <a:gd name="connsiteX1" fmla="*/ 41359 w 1403433"/>
                <a:gd name="connsiteY1" fmla="*/ 1077425 h 1680207"/>
                <a:gd name="connsiteX2" fmla="*/ 41359 w 1403433"/>
                <a:gd name="connsiteY2" fmla="*/ 1189035 h 1680207"/>
                <a:gd name="connsiteX3" fmla="*/ 31798 w 1403433"/>
                <a:gd name="connsiteY3" fmla="*/ 1173895 h 1680207"/>
                <a:gd name="connsiteX4" fmla="*/ 31504 w 1403433"/>
                <a:gd name="connsiteY4" fmla="*/ 1172922 h 1680207"/>
                <a:gd name="connsiteX5" fmla="*/ 27671 w 1403433"/>
                <a:gd name="connsiteY5" fmla="*/ 1070820 h 1680207"/>
                <a:gd name="connsiteX6" fmla="*/ 27420 w 1403433"/>
                <a:gd name="connsiteY6" fmla="*/ 1068581 h 1680207"/>
                <a:gd name="connsiteX7" fmla="*/ 1359136 w 1403433"/>
                <a:gd name="connsiteY7" fmla="*/ 584322 h 1680207"/>
                <a:gd name="connsiteX8" fmla="*/ 1379208 w 1403433"/>
                <a:gd name="connsiteY8" fmla="*/ 588229 h 1680207"/>
                <a:gd name="connsiteX9" fmla="*/ 1401297 w 1403433"/>
                <a:gd name="connsiteY9" fmla="*/ 592323 h 1680207"/>
                <a:gd name="connsiteX10" fmla="*/ 1403422 w 1403433"/>
                <a:gd name="connsiteY10" fmla="*/ 979496 h 1680207"/>
                <a:gd name="connsiteX11" fmla="*/ 1390010 w 1403433"/>
                <a:gd name="connsiteY11" fmla="*/ 1120459 h 1680207"/>
                <a:gd name="connsiteX12" fmla="*/ 1359136 w 1403433"/>
                <a:gd name="connsiteY12" fmla="*/ 1221935 h 1680207"/>
                <a:gd name="connsiteX13" fmla="*/ 1253956 w 1403433"/>
                <a:gd name="connsiteY13" fmla="*/ 542689 h 1680207"/>
                <a:gd name="connsiteX14" fmla="*/ 1264231 w 1403433"/>
                <a:gd name="connsiteY14" fmla="*/ 557828 h 1680207"/>
                <a:gd name="connsiteX15" fmla="*/ 1276804 w 1403433"/>
                <a:gd name="connsiteY15" fmla="*/ 568157 h 1680207"/>
                <a:gd name="connsiteX16" fmla="*/ 1295377 w 1403433"/>
                <a:gd name="connsiteY16" fmla="*/ 571827 h 1680207"/>
                <a:gd name="connsiteX17" fmla="*/ 1303512 w 1403433"/>
                <a:gd name="connsiteY17" fmla="*/ 573427 h 1680207"/>
                <a:gd name="connsiteX18" fmla="*/ 1303512 w 1403433"/>
                <a:gd name="connsiteY18" fmla="*/ 1338743 h 1680207"/>
                <a:gd name="connsiteX19" fmla="*/ 1286241 w 1403433"/>
                <a:gd name="connsiteY19" fmla="*/ 1370993 h 1680207"/>
                <a:gd name="connsiteX20" fmla="*/ 1253956 w 1403433"/>
                <a:gd name="connsiteY20" fmla="*/ 1410570 h 1680207"/>
                <a:gd name="connsiteX21" fmla="*/ 41359 w 1403433"/>
                <a:gd name="connsiteY21" fmla="*/ 7427 h 1680207"/>
                <a:gd name="connsiteX22" fmla="*/ 41359 w 1403433"/>
                <a:gd name="connsiteY22" fmla="*/ 974264 h 1680207"/>
                <a:gd name="connsiteX23" fmla="*/ 36688 w 1403433"/>
                <a:gd name="connsiteY23" fmla="*/ 966376 h 1680207"/>
                <a:gd name="connsiteX24" fmla="*/ 31566 w 1403433"/>
                <a:gd name="connsiteY24" fmla="*/ 956110 h 1680207"/>
                <a:gd name="connsiteX25" fmla="*/ 9475 w 1403433"/>
                <a:gd name="connsiteY25" fmla="*/ 895306 h 1680207"/>
                <a:gd name="connsiteX26" fmla="*/ 4721 w 1403433"/>
                <a:gd name="connsiteY26" fmla="*/ 875114 h 1680207"/>
                <a:gd name="connsiteX27" fmla="*/ 0 w 1403433"/>
                <a:gd name="connsiteY27" fmla="*/ 7654 h 1680207"/>
                <a:gd name="connsiteX28" fmla="*/ 146538 w 1403433"/>
                <a:gd name="connsiteY28" fmla="*/ 6851 h 1680207"/>
                <a:gd name="connsiteX29" fmla="*/ 146538 w 1403433"/>
                <a:gd name="connsiteY29" fmla="*/ 1402487 h 1680207"/>
                <a:gd name="connsiteX30" fmla="*/ 123152 w 1403433"/>
                <a:gd name="connsiteY30" fmla="*/ 1371755 h 1680207"/>
                <a:gd name="connsiteX31" fmla="*/ 122813 w 1403433"/>
                <a:gd name="connsiteY31" fmla="*/ 1334461 h 1680207"/>
                <a:gd name="connsiteX32" fmla="*/ 103426 w 1403433"/>
                <a:gd name="connsiteY32" fmla="*/ 1300557 h 1680207"/>
                <a:gd name="connsiteX33" fmla="*/ 96982 w 1403433"/>
                <a:gd name="connsiteY33" fmla="*/ 1289454 h 1680207"/>
                <a:gd name="connsiteX34" fmla="*/ 96982 w 1403433"/>
                <a:gd name="connsiteY34" fmla="*/ 1112715 h 1680207"/>
                <a:gd name="connsiteX35" fmla="*/ 101311 w 1403433"/>
                <a:gd name="connsiteY35" fmla="*/ 1115461 h 1680207"/>
                <a:gd name="connsiteX36" fmla="*/ 122691 w 1403433"/>
                <a:gd name="connsiteY36" fmla="*/ 1106664 h 1680207"/>
                <a:gd name="connsiteX37" fmla="*/ 126215 w 1403433"/>
                <a:gd name="connsiteY37" fmla="*/ 1083515 h 1680207"/>
                <a:gd name="connsiteX38" fmla="*/ 96982 w 1403433"/>
                <a:gd name="connsiteY38" fmla="*/ 1050920 h 1680207"/>
                <a:gd name="connsiteX39" fmla="*/ 96982 w 1403433"/>
                <a:gd name="connsiteY39" fmla="*/ 7123 h 1680207"/>
                <a:gd name="connsiteX40" fmla="*/ 251718 w 1403433"/>
                <a:gd name="connsiteY40" fmla="*/ 6275 h 1680207"/>
                <a:gd name="connsiteX41" fmla="*/ 251718 w 1403433"/>
                <a:gd name="connsiteY41" fmla="*/ 1512912 h 1680207"/>
                <a:gd name="connsiteX42" fmla="*/ 233520 w 1403433"/>
                <a:gd name="connsiteY42" fmla="*/ 1499964 h 1680207"/>
                <a:gd name="connsiteX43" fmla="*/ 202162 w 1403433"/>
                <a:gd name="connsiteY43" fmla="*/ 1467698 h 1680207"/>
                <a:gd name="connsiteX44" fmla="*/ 202162 w 1403433"/>
                <a:gd name="connsiteY44" fmla="*/ 6547 h 1680207"/>
                <a:gd name="connsiteX45" fmla="*/ 356897 w 1403433"/>
                <a:gd name="connsiteY45" fmla="*/ 5700 h 1680207"/>
                <a:gd name="connsiteX46" fmla="*/ 356897 w 1403433"/>
                <a:gd name="connsiteY46" fmla="*/ 1587747 h 1680207"/>
                <a:gd name="connsiteX47" fmla="*/ 307341 w 1403433"/>
                <a:gd name="connsiteY47" fmla="*/ 1552488 h 1680207"/>
                <a:gd name="connsiteX48" fmla="*/ 307341 w 1403433"/>
                <a:gd name="connsiteY48" fmla="*/ 5971 h 1680207"/>
                <a:gd name="connsiteX49" fmla="*/ 462077 w 1403433"/>
                <a:gd name="connsiteY49" fmla="*/ 5124 h 1680207"/>
                <a:gd name="connsiteX50" fmla="*/ 462077 w 1403433"/>
                <a:gd name="connsiteY50" fmla="*/ 1633612 h 1680207"/>
                <a:gd name="connsiteX51" fmla="*/ 412521 w 1403433"/>
                <a:gd name="connsiteY51" fmla="*/ 1614222 h 1680207"/>
                <a:gd name="connsiteX52" fmla="*/ 412521 w 1403433"/>
                <a:gd name="connsiteY52" fmla="*/ 5395 h 1680207"/>
                <a:gd name="connsiteX53" fmla="*/ 567256 w 1403433"/>
                <a:gd name="connsiteY53" fmla="*/ 4548 h 1680207"/>
                <a:gd name="connsiteX54" fmla="*/ 567256 w 1403433"/>
                <a:gd name="connsiteY54" fmla="*/ 1665185 h 1680207"/>
                <a:gd name="connsiteX55" fmla="*/ 531750 w 1403433"/>
                <a:gd name="connsiteY55" fmla="*/ 1660874 h 1680207"/>
                <a:gd name="connsiteX56" fmla="*/ 517700 w 1403433"/>
                <a:gd name="connsiteY56" fmla="*/ 1655377 h 1680207"/>
                <a:gd name="connsiteX57" fmla="*/ 517700 w 1403433"/>
                <a:gd name="connsiteY57" fmla="*/ 4819 h 1680207"/>
                <a:gd name="connsiteX58" fmla="*/ 672436 w 1403433"/>
                <a:gd name="connsiteY58" fmla="*/ 3972 h 1680207"/>
                <a:gd name="connsiteX59" fmla="*/ 672435 w 1403433"/>
                <a:gd name="connsiteY59" fmla="*/ 1677957 h 1680207"/>
                <a:gd name="connsiteX60" fmla="*/ 622880 w 1403433"/>
                <a:gd name="connsiteY60" fmla="*/ 1671940 h 1680207"/>
                <a:gd name="connsiteX61" fmla="*/ 622879 w 1403433"/>
                <a:gd name="connsiteY61" fmla="*/ 4243 h 1680207"/>
                <a:gd name="connsiteX62" fmla="*/ 777615 w 1403433"/>
                <a:gd name="connsiteY62" fmla="*/ 3396 h 1680207"/>
                <a:gd name="connsiteX63" fmla="*/ 777615 w 1403433"/>
                <a:gd name="connsiteY63" fmla="*/ 1674944 h 1680207"/>
                <a:gd name="connsiteX64" fmla="*/ 728059 w 1403433"/>
                <a:gd name="connsiteY64" fmla="*/ 1680207 h 1680207"/>
                <a:gd name="connsiteX65" fmla="*/ 728059 w 1403433"/>
                <a:gd name="connsiteY65" fmla="*/ 3668 h 1680207"/>
                <a:gd name="connsiteX66" fmla="*/ 882794 w 1403433"/>
                <a:gd name="connsiteY66" fmla="*/ 2820 h 1680207"/>
                <a:gd name="connsiteX67" fmla="*/ 882794 w 1403433"/>
                <a:gd name="connsiteY67" fmla="*/ 1656696 h 1680207"/>
                <a:gd name="connsiteX68" fmla="*/ 849101 w 1403433"/>
                <a:gd name="connsiteY68" fmla="*/ 1667353 h 1680207"/>
                <a:gd name="connsiteX69" fmla="*/ 833238 w 1403433"/>
                <a:gd name="connsiteY69" fmla="*/ 1669038 h 1680207"/>
                <a:gd name="connsiteX70" fmla="*/ 833238 w 1403433"/>
                <a:gd name="connsiteY70" fmla="*/ 3092 h 1680207"/>
                <a:gd name="connsiteX71" fmla="*/ 987974 w 1403433"/>
                <a:gd name="connsiteY71" fmla="*/ 2245 h 1680207"/>
                <a:gd name="connsiteX72" fmla="*/ 987974 w 1403433"/>
                <a:gd name="connsiteY72" fmla="*/ 1621592 h 1680207"/>
                <a:gd name="connsiteX73" fmla="*/ 980105 w 1403433"/>
                <a:gd name="connsiteY73" fmla="*/ 1625918 h 1680207"/>
                <a:gd name="connsiteX74" fmla="*/ 938418 w 1403433"/>
                <a:gd name="connsiteY74" fmla="*/ 1639103 h 1680207"/>
                <a:gd name="connsiteX75" fmla="*/ 938418 w 1403433"/>
                <a:gd name="connsiteY75" fmla="*/ 2516 h 1680207"/>
                <a:gd name="connsiteX76" fmla="*/ 1093153 w 1403433"/>
                <a:gd name="connsiteY76" fmla="*/ 1669 h 1680207"/>
                <a:gd name="connsiteX77" fmla="*/ 1093153 w 1403433"/>
                <a:gd name="connsiteY77" fmla="*/ 1563764 h 1680207"/>
                <a:gd name="connsiteX78" fmla="*/ 1043597 w 1403433"/>
                <a:gd name="connsiteY78" fmla="*/ 1591010 h 1680207"/>
                <a:gd name="connsiteX79" fmla="*/ 1043597 w 1403433"/>
                <a:gd name="connsiteY79" fmla="*/ 1940 h 1680207"/>
                <a:gd name="connsiteX80" fmla="*/ 1198333 w 1403433"/>
                <a:gd name="connsiteY80" fmla="*/ 1093 h 1680207"/>
                <a:gd name="connsiteX81" fmla="*/ 1198332 w 1403433"/>
                <a:gd name="connsiteY81" fmla="*/ 1477528 h 1680207"/>
                <a:gd name="connsiteX82" fmla="*/ 1148776 w 1403433"/>
                <a:gd name="connsiteY82" fmla="*/ 1518874 h 1680207"/>
                <a:gd name="connsiteX83" fmla="*/ 1148776 w 1403433"/>
                <a:gd name="connsiteY83" fmla="*/ 1364 h 1680207"/>
                <a:gd name="connsiteX84" fmla="*/ 1303512 w 1403433"/>
                <a:gd name="connsiteY84" fmla="*/ 517 h 1680207"/>
                <a:gd name="connsiteX85" fmla="*/ 1303512 w 1403433"/>
                <a:gd name="connsiteY85" fmla="*/ 378600 h 1680207"/>
                <a:gd name="connsiteX86" fmla="*/ 1268640 w 1403433"/>
                <a:gd name="connsiteY86" fmla="*/ 385574 h 1680207"/>
                <a:gd name="connsiteX87" fmla="*/ 1256468 w 1403433"/>
                <a:gd name="connsiteY87" fmla="*/ 387809 h 1680207"/>
                <a:gd name="connsiteX88" fmla="*/ 1253956 w 1403433"/>
                <a:gd name="connsiteY88" fmla="*/ 388253 h 1680207"/>
                <a:gd name="connsiteX89" fmla="*/ 1253956 w 1403433"/>
                <a:gd name="connsiteY89" fmla="*/ 789 h 1680207"/>
                <a:gd name="connsiteX90" fmla="*/ 1398055 w 1403433"/>
                <a:gd name="connsiteY90" fmla="*/ 0 h 1680207"/>
                <a:gd name="connsiteX91" fmla="*/ 1399991 w 1403433"/>
                <a:gd name="connsiteY91" fmla="*/ 352926 h 1680207"/>
                <a:gd name="connsiteX92" fmla="*/ 1359136 w 1403433"/>
                <a:gd name="connsiteY92" fmla="*/ 365615 h 1680207"/>
                <a:gd name="connsiteX93" fmla="*/ 1359136 w 1403433"/>
                <a:gd name="connsiteY93" fmla="*/ 213 h 16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403433" h="1680207">
                  <a:moveTo>
                    <a:pt x="27420" y="1068581"/>
                  </a:moveTo>
                  <a:lnTo>
                    <a:pt x="41359" y="1077425"/>
                  </a:lnTo>
                  <a:lnTo>
                    <a:pt x="41359" y="1189035"/>
                  </a:lnTo>
                  <a:lnTo>
                    <a:pt x="31798" y="1173895"/>
                  </a:lnTo>
                  <a:cubicBezTo>
                    <a:pt x="31685" y="1173570"/>
                    <a:pt x="31575" y="1173199"/>
                    <a:pt x="31504" y="1172922"/>
                  </a:cubicBezTo>
                  <a:cubicBezTo>
                    <a:pt x="32093" y="1163850"/>
                    <a:pt x="34268" y="1123015"/>
                    <a:pt x="27671" y="1070820"/>
                  </a:cubicBezTo>
                  <a:cubicBezTo>
                    <a:pt x="27721" y="1070098"/>
                    <a:pt x="27582" y="1069499"/>
                    <a:pt x="27420" y="1068581"/>
                  </a:cubicBezTo>
                  <a:close/>
                  <a:moveTo>
                    <a:pt x="1359136" y="584322"/>
                  </a:moveTo>
                  <a:lnTo>
                    <a:pt x="1379208" y="588229"/>
                  </a:lnTo>
                  <a:cubicBezTo>
                    <a:pt x="1391172" y="590530"/>
                    <a:pt x="1399734" y="592135"/>
                    <a:pt x="1401297" y="592323"/>
                  </a:cubicBezTo>
                  <a:lnTo>
                    <a:pt x="1403422" y="979496"/>
                  </a:lnTo>
                  <a:cubicBezTo>
                    <a:pt x="1403691" y="1027756"/>
                    <a:pt x="1399066" y="1074901"/>
                    <a:pt x="1390010" y="1120459"/>
                  </a:cubicBezTo>
                  <a:lnTo>
                    <a:pt x="1359136" y="1221935"/>
                  </a:lnTo>
                  <a:close/>
                  <a:moveTo>
                    <a:pt x="1253956" y="542689"/>
                  </a:moveTo>
                  <a:lnTo>
                    <a:pt x="1264231" y="557828"/>
                  </a:lnTo>
                  <a:cubicBezTo>
                    <a:pt x="1268911" y="563360"/>
                    <a:pt x="1273307" y="567107"/>
                    <a:pt x="1276804" y="568157"/>
                  </a:cubicBezTo>
                  <a:cubicBezTo>
                    <a:pt x="1276804" y="568157"/>
                    <a:pt x="1284194" y="569620"/>
                    <a:pt x="1295377" y="571827"/>
                  </a:cubicBezTo>
                  <a:lnTo>
                    <a:pt x="1303512" y="573427"/>
                  </a:lnTo>
                  <a:lnTo>
                    <a:pt x="1303512" y="1338743"/>
                  </a:lnTo>
                  <a:lnTo>
                    <a:pt x="1286241" y="1370993"/>
                  </a:lnTo>
                  <a:lnTo>
                    <a:pt x="1253956" y="1410570"/>
                  </a:lnTo>
                  <a:close/>
                  <a:moveTo>
                    <a:pt x="41359" y="7427"/>
                  </a:moveTo>
                  <a:lnTo>
                    <a:pt x="41359" y="974264"/>
                  </a:lnTo>
                  <a:lnTo>
                    <a:pt x="36688" y="966376"/>
                  </a:lnTo>
                  <a:cubicBezTo>
                    <a:pt x="33185" y="959788"/>
                    <a:pt x="31566" y="956110"/>
                    <a:pt x="31566" y="956110"/>
                  </a:cubicBezTo>
                  <a:lnTo>
                    <a:pt x="9475" y="895306"/>
                  </a:lnTo>
                  <a:lnTo>
                    <a:pt x="4721" y="875114"/>
                  </a:lnTo>
                  <a:lnTo>
                    <a:pt x="0" y="7654"/>
                  </a:lnTo>
                  <a:close/>
                  <a:moveTo>
                    <a:pt x="146538" y="6851"/>
                  </a:moveTo>
                  <a:lnTo>
                    <a:pt x="146538" y="1402487"/>
                  </a:lnTo>
                  <a:lnTo>
                    <a:pt x="123152" y="1371755"/>
                  </a:lnTo>
                  <a:cubicBezTo>
                    <a:pt x="131160" y="1363565"/>
                    <a:pt x="130868" y="1350894"/>
                    <a:pt x="122813" y="1334461"/>
                  </a:cubicBezTo>
                  <a:cubicBezTo>
                    <a:pt x="119627" y="1327823"/>
                    <a:pt x="112387" y="1315630"/>
                    <a:pt x="103426" y="1300557"/>
                  </a:cubicBezTo>
                  <a:lnTo>
                    <a:pt x="96982" y="1289454"/>
                  </a:lnTo>
                  <a:lnTo>
                    <a:pt x="96982" y="1112715"/>
                  </a:lnTo>
                  <a:lnTo>
                    <a:pt x="101311" y="1115461"/>
                  </a:lnTo>
                  <a:cubicBezTo>
                    <a:pt x="101311" y="1115461"/>
                    <a:pt x="114477" y="1117153"/>
                    <a:pt x="122691" y="1106664"/>
                  </a:cubicBezTo>
                  <a:cubicBezTo>
                    <a:pt x="130912" y="1096085"/>
                    <a:pt x="126215" y="1083515"/>
                    <a:pt x="126215" y="1083515"/>
                  </a:cubicBezTo>
                  <a:lnTo>
                    <a:pt x="96982" y="1050920"/>
                  </a:lnTo>
                  <a:lnTo>
                    <a:pt x="96982" y="7123"/>
                  </a:lnTo>
                  <a:close/>
                  <a:moveTo>
                    <a:pt x="251718" y="6275"/>
                  </a:moveTo>
                  <a:lnTo>
                    <a:pt x="251718" y="1512912"/>
                  </a:lnTo>
                  <a:lnTo>
                    <a:pt x="233520" y="1499964"/>
                  </a:lnTo>
                  <a:lnTo>
                    <a:pt x="202162" y="1467698"/>
                  </a:lnTo>
                  <a:lnTo>
                    <a:pt x="202162" y="6547"/>
                  </a:lnTo>
                  <a:close/>
                  <a:moveTo>
                    <a:pt x="356897" y="5700"/>
                  </a:moveTo>
                  <a:lnTo>
                    <a:pt x="356897" y="1587747"/>
                  </a:lnTo>
                  <a:lnTo>
                    <a:pt x="307341" y="1552488"/>
                  </a:lnTo>
                  <a:lnTo>
                    <a:pt x="307341" y="5971"/>
                  </a:lnTo>
                  <a:close/>
                  <a:moveTo>
                    <a:pt x="462077" y="5124"/>
                  </a:moveTo>
                  <a:lnTo>
                    <a:pt x="462077" y="1633612"/>
                  </a:lnTo>
                  <a:lnTo>
                    <a:pt x="412521" y="1614222"/>
                  </a:lnTo>
                  <a:lnTo>
                    <a:pt x="412521" y="5395"/>
                  </a:lnTo>
                  <a:close/>
                  <a:moveTo>
                    <a:pt x="567256" y="4548"/>
                  </a:moveTo>
                  <a:lnTo>
                    <a:pt x="567256" y="1665185"/>
                  </a:lnTo>
                  <a:lnTo>
                    <a:pt x="531750" y="1660874"/>
                  </a:lnTo>
                  <a:lnTo>
                    <a:pt x="517700" y="1655377"/>
                  </a:lnTo>
                  <a:lnTo>
                    <a:pt x="517700" y="4819"/>
                  </a:lnTo>
                  <a:close/>
                  <a:moveTo>
                    <a:pt x="672436" y="3972"/>
                  </a:moveTo>
                  <a:lnTo>
                    <a:pt x="672435" y="1677957"/>
                  </a:lnTo>
                  <a:lnTo>
                    <a:pt x="622880" y="1671940"/>
                  </a:lnTo>
                  <a:lnTo>
                    <a:pt x="622879" y="4243"/>
                  </a:lnTo>
                  <a:close/>
                  <a:moveTo>
                    <a:pt x="777615" y="3396"/>
                  </a:moveTo>
                  <a:lnTo>
                    <a:pt x="777615" y="1674944"/>
                  </a:lnTo>
                  <a:lnTo>
                    <a:pt x="728059" y="1680207"/>
                  </a:lnTo>
                  <a:lnTo>
                    <a:pt x="728059" y="3668"/>
                  </a:lnTo>
                  <a:close/>
                  <a:moveTo>
                    <a:pt x="882794" y="2820"/>
                  </a:moveTo>
                  <a:lnTo>
                    <a:pt x="882794" y="1656696"/>
                  </a:lnTo>
                  <a:lnTo>
                    <a:pt x="849101" y="1667353"/>
                  </a:lnTo>
                  <a:lnTo>
                    <a:pt x="833238" y="1669038"/>
                  </a:lnTo>
                  <a:lnTo>
                    <a:pt x="833238" y="3092"/>
                  </a:lnTo>
                  <a:close/>
                  <a:moveTo>
                    <a:pt x="987974" y="2245"/>
                  </a:moveTo>
                  <a:lnTo>
                    <a:pt x="987974" y="1621592"/>
                  </a:lnTo>
                  <a:lnTo>
                    <a:pt x="980105" y="1625918"/>
                  </a:lnTo>
                  <a:lnTo>
                    <a:pt x="938418" y="1639103"/>
                  </a:lnTo>
                  <a:lnTo>
                    <a:pt x="938418" y="2516"/>
                  </a:lnTo>
                  <a:close/>
                  <a:moveTo>
                    <a:pt x="1093153" y="1669"/>
                  </a:moveTo>
                  <a:lnTo>
                    <a:pt x="1093153" y="1563764"/>
                  </a:lnTo>
                  <a:lnTo>
                    <a:pt x="1043597" y="1591010"/>
                  </a:lnTo>
                  <a:lnTo>
                    <a:pt x="1043597" y="1940"/>
                  </a:lnTo>
                  <a:close/>
                  <a:moveTo>
                    <a:pt x="1198333" y="1093"/>
                  </a:moveTo>
                  <a:lnTo>
                    <a:pt x="1198332" y="1477528"/>
                  </a:lnTo>
                  <a:lnTo>
                    <a:pt x="1148776" y="1518874"/>
                  </a:lnTo>
                  <a:lnTo>
                    <a:pt x="1148776" y="1364"/>
                  </a:lnTo>
                  <a:close/>
                  <a:moveTo>
                    <a:pt x="1303512" y="517"/>
                  </a:moveTo>
                  <a:lnTo>
                    <a:pt x="1303512" y="378600"/>
                  </a:lnTo>
                  <a:lnTo>
                    <a:pt x="1268640" y="385574"/>
                  </a:lnTo>
                  <a:cubicBezTo>
                    <a:pt x="1263504" y="386538"/>
                    <a:pt x="1259344" y="387294"/>
                    <a:pt x="1256468" y="387809"/>
                  </a:cubicBezTo>
                  <a:lnTo>
                    <a:pt x="1253956" y="388253"/>
                  </a:lnTo>
                  <a:lnTo>
                    <a:pt x="1253956" y="789"/>
                  </a:lnTo>
                  <a:close/>
                  <a:moveTo>
                    <a:pt x="1398055" y="0"/>
                  </a:moveTo>
                  <a:lnTo>
                    <a:pt x="1399991" y="352926"/>
                  </a:lnTo>
                  <a:lnTo>
                    <a:pt x="1359136" y="365615"/>
                  </a:lnTo>
                  <a:lnTo>
                    <a:pt x="1359136" y="2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5D13A8C4-87AE-485F-8F4A-850E533CCE2A}"/>
                </a:ext>
              </a:extLst>
            </p:cNvPr>
            <p:cNvSpPr/>
            <p:nvPr/>
          </p:nvSpPr>
          <p:spPr>
            <a:xfrm>
              <a:off x="-2091320" y="2627112"/>
              <a:ext cx="1040288" cy="1040287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E2BDA83E-FB90-43BB-BB67-8AEE1427656E}"/>
                </a:ext>
              </a:extLst>
            </p:cNvPr>
            <p:cNvSpPr/>
            <p:nvPr/>
          </p:nvSpPr>
          <p:spPr>
            <a:xfrm>
              <a:off x="-2384067" y="3317730"/>
              <a:ext cx="316609" cy="542755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EDB0D709-3D42-4FA4-AFC2-E4E1B3E67B68}"/>
                </a:ext>
              </a:extLst>
            </p:cNvPr>
            <p:cNvSpPr/>
            <p:nvPr/>
          </p:nvSpPr>
          <p:spPr>
            <a:xfrm>
              <a:off x="-1082045" y="2653609"/>
              <a:ext cx="271378" cy="316608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297946D8-7B90-4E06-A8B4-FB2DB13C6C5F}"/>
                </a:ext>
              </a:extLst>
            </p:cNvPr>
            <p:cNvSpPr/>
            <p:nvPr/>
          </p:nvSpPr>
          <p:spPr>
            <a:xfrm>
              <a:off x="-1936658" y="857715"/>
              <a:ext cx="542755" cy="1040287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0" name="Group 4" hidden="1">
            <a:extLst>
              <a:ext uri="{FF2B5EF4-FFF2-40B4-BE49-F238E27FC236}">
                <a16:creationId xmlns:a16="http://schemas.microsoft.com/office/drawing/2014/main" id="{7AED2C41-3CBD-4BB2-8907-A85574AF9C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265488" y="582612"/>
            <a:ext cx="19000788" cy="5537201"/>
            <a:chOff x="-2057" y="367"/>
            <a:chExt cx="11969" cy="348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F222C-4A5D-4CE7-ABAF-7A6EFEE25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2" y="2188"/>
              <a:ext cx="602" cy="739"/>
            </a:xfrm>
            <a:custGeom>
              <a:avLst/>
              <a:gdLst>
                <a:gd name="T0" fmla="*/ 70 w 86"/>
                <a:gd name="T1" fmla="*/ 95 h 105"/>
                <a:gd name="T2" fmla="*/ 35 w 86"/>
                <a:gd name="T3" fmla="*/ 105 h 105"/>
                <a:gd name="T4" fmla="*/ 0 w 86"/>
                <a:gd name="T5" fmla="*/ 65 h 105"/>
                <a:gd name="T6" fmla="*/ 55 w 86"/>
                <a:gd name="T7" fmla="*/ 0 h 105"/>
                <a:gd name="T8" fmla="*/ 80 w 86"/>
                <a:gd name="T9" fmla="*/ 3 h 105"/>
                <a:gd name="T10" fmla="*/ 77 w 86"/>
                <a:gd name="T11" fmla="*/ 19 h 105"/>
                <a:gd name="T12" fmla="*/ 68 w 86"/>
                <a:gd name="T13" fmla="*/ 26 h 105"/>
                <a:gd name="T14" fmla="*/ 69 w 86"/>
                <a:gd name="T15" fmla="*/ 12 h 105"/>
                <a:gd name="T16" fmla="*/ 51 w 86"/>
                <a:gd name="T17" fmla="*/ 9 h 105"/>
                <a:gd name="T18" fmla="*/ 14 w 86"/>
                <a:gd name="T19" fmla="*/ 60 h 105"/>
                <a:gd name="T20" fmla="*/ 41 w 86"/>
                <a:gd name="T21" fmla="*/ 96 h 105"/>
                <a:gd name="T22" fmla="*/ 58 w 86"/>
                <a:gd name="T23" fmla="*/ 92 h 105"/>
                <a:gd name="T24" fmla="*/ 61 w 86"/>
                <a:gd name="T25" fmla="*/ 67 h 105"/>
                <a:gd name="T26" fmla="*/ 44 w 86"/>
                <a:gd name="T27" fmla="*/ 66 h 105"/>
                <a:gd name="T28" fmla="*/ 52 w 86"/>
                <a:gd name="T29" fmla="*/ 59 h 105"/>
                <a:gd name="T30" fmla="*/ 84 w 86"/>
                <a:gd name="T31" fmla="*/ 59 h 105"/>
                <a:gd name="T32" fmla="*/ 80 w 86"/>
                <a:gd name="T33" fmla="*/ 66 h 105"/>
                <a:gd name="T34" fmla="*/ 72 w 86"/>
                <a:gd name="T35" fmla="*/ 67 h 105"/>
                <a:gd name="T36" fmla="*/ 70 w 86"/>
                <a:gd name="T37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5">
                  <a:moveTo>
                    <a:pt x="70" y="95"/>
                  </a:moveTo>
                  <a:cubicBezTo>
                    <a:pt x="59" y="102"/>
                    <a:pt x="49" y="105"/>
                    <a:pt x="35" y="105"/>
                  </a:cubicBezTo>
                  <a:cubicBezTo>
                    <a:pt x="13" y="105"/>
                    <a:pt x="0" y="90"/>
                    <a:pt x="0" y="65"/>
                  </a:cubicBezTo>
                  <a:cubicBezTo>
                    <a:pt x="0" y="32"/>
                    <a:pt x="21" y="0"/>
                    <a:pt x="55" y="0"/>
                  </a:cubicBezTo>
                  <a:cubicBezTo>
                    <a:pt x="63" y="0"/>
                    <a:pt x="72" y="0"/>
                    <a:pt x="80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27"/>
                    <a:pt x="72" y="28"/>
                    <a:pt x="68" y="2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4" y="10"/>
                    <a:pt x="59" y="9"/>
                    <a:pt x="51" y="9"/>
                  </a:cubicBezTo>
                  <a:cubicBezTo>
                    <a:pt x="24" y="9"/>
                    <a:pt x="14" y="36"/>
                    <a:pt x="14" y="60"/>
                  </a:cubicBezTo>
                  <a:cubicBezTo>
                    <a:pt x="14" y="81"/>
                    <a:pt x="22" y="96"/>
                    <a:pt x="41" y="96"/>
                  </a:cubicBezTo>
                  <a:cubicBezTo>
                    <a:pt x="47" y="96"/>
                    <a:pt x="53" y="94"/>
                    <a:pt x="58" y="92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2"/>
                    <a:pt x="46" y="59"/>
                    <a:pt x="52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6" y="62"/>
                    <a:pt x="85" y="65"/>
                    <a:pt x="80" y="66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0" y="9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8C7F3F5-B744-43ED-A5A2-5D0EE8D05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6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89AE8AE-0F84-40E9-A956-AA54A9457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2392"/>
              <a:ext cx="834" cy="535"/>
            </a:xfrm>
            <a:custGeom>
              <a:avLst/>
              <a:gdLst>
                <a:gd name="T0" fmla="*/ 65 w 119"/>
                <a:gd name="T1" fmla="*/ 27 h 76"/>
                <a:gd name="T2" fmla="*/ 95 w 119"/>
                <a:gd name="T3" fmla="*/ 0 h 76"/>
                <a:gd name="T4" fmla="*/ 106 w 119"/>
                <a:gd name="T5" fmla="*/ 15 h 76"/>
                <a:gd name="T6" fmla="*/ 100 w 119"/>
                <a:gd name="T7" fmla="*/ 56 h 76"/>
                <a:gd name="T8" fmla="*/ 104 w 119"/>
                <a:gd name="T9" fmla="*/ 64 h 76"/>
                <a:gd name="T10" fmla="*/ 114 w 119"/>
                <a:gd name="T11" fmla="*/ 60 h 76"/>
                <a:gd name="T12" fmla="*/ 94 w 119"/>
                <a:gd name="T13" fmla="*/ 76 h 76"/>
                <a:gd name="T14" fmla="*/ 87 w 119"/>
                <a:gd name="T15" fmla="*/ 62 h 76"/>
                <a:gd name="T16" fmla="*/ 93 w 119"/>
                <a:gd name="T17" fmla="*/ 22 h 76"/>
                <a:gd name="T18" fmla="*/ 86 w 119"/>
                <a:gd name="T19" fmla="*/ 12 h 76"/>
                <a:gd name="T20" fmla="*/ 69 w 119"/>
                <a:gd name="T21" fmla="*/ 30 h 76"/>
                <a:gd name="T22" fmla="*/ 60 w 119"/>
                <a:gd name="T23" fmla="*/ 73 h 76"/>
                <a:gd name="T24" fmla="*/ 45 w 119"/>
                <a:gd name="T25" fmla="*/ 76 h 76"/>
                <a:gd name="T26" fmla="*/ 53 w 119"/>
                <a:gd name="T27" fmla="*/ 22 h 76"/>
                <a:gd name="T28" fmla="*/ 48 w 119"/>
                <a:gd name="T29" fmla="*/ 12 h 76"/>
                <a:gd name="T30" fmla="*/ 31 w 119"/>
                <a:gd name="T31" fmla="*/ 30 h 76"/>
                <a:gd name="T32" fmla="*/ 22 w 119"/>
                <a:gd name="T33" fmla="*/ 73 h 76"/>
                <a:gd name="T34" fmla="*/ 7 w 119"/>
                <a:gd name="T35" fmla="*/ 75 h 76"/>
                <a:gd name="T36" fmla="*/ 15 w 119"/>
                <a:gd name="T37" fmla="*/ 21 h 76"/>
                <a:gd name="T38" fmla="*/ 12 w 119"/>
                <a:gd name="T39" fmla="*/ 12 h 76"/>
                <a:gd name="T40" fmla="*/ 2 w 119"/>
                <a:gd name="T41" fmla="*/ 15 h 76"/>
                <a:gd name="T42" fmla="*/ 9 w 119"/>
                <a:gd name="T43" fmla="*/ 5 h 76"/>
                <a:gd name="T44" fmla="*/ 22 w 119"/>
                <a:gd name="T45" fmla="*/ 0 h 76"/>
                <a:gd name="T46" fmla="*/ 28 w 119"/>
                <a:gd name="T47" fmla="*/ 9 h 76"/>
                <a:gd name="T48" fmla="*/ 25 w 119"/>
                <a:gd name="T49" fmla="*/ 26 h 76"/>
                <a:gd name="T50" fmla="*/ 26 w 119"/>
                <a:gd name="T51" fmla="*/ 27 h 76"/>
                <a:gd name="T52" fmla="*/ 55 w 119"/>
                <a:gd name="T53" fmla="*/ 0 h 76"/>
                <a:gd name="T54" fmla="*/ 65 w 119"/>
                <a:gd name="T55" fmla="*/ 15 h 76"/>
                <a:gd name="T56" fmla="*/ 64 w 119"/>
                <a:gd name="T57" fmla="*/ 26 h 76"/>
                <a:gd name="T58" fmla="*/ 65 w 119"/>
                <a:gd name="T59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76">
                  <a:moveTo>
                    <a:pt x="65" y="27"/>
                  </a:moveTo>
                  <a:cubicBezTo>
                    <a:pt x="73" y="9"/>
                    <a:pt x="83" y="0"/>
                    <a:pt x="95" y="0"/>
                  </a:cubicBezTo>
                  <a:cubicBezTo>
                    <a:pt x="103" y="0"/>
                    <a:pt x="106" y="5"/>
                    <a:pt x="106" y="15"/>
                  </a:cubicBezTo>
                  <a:cubicBezTo>
                    <a:pt x="106" y="22"/>
                    <a:pt x="100" y="47"/>
                    <a:pt x="100" y="56"/>
                  </a:cubicBezTo>
                  <a:cubicBezTo>
                    <a:pt x="100" y="63"/>
                    <a:pt x="101" y="64"/>
                    <a:pt x="104" y="64"/>
                  </a:cubicBezTo>
                  <a:cubicBezTo>
                    <a:pt x="107" y="64"/>
                    <a:pt x="112" y="62"/>
                    <a:pt x="114" y="60"/>
                  </a:cubicBezTo>
                  <a:cubicBezTo>
                    <a:pt x="119" y="63"/>
                    <a:pt x="106" y="76"/>
                    <a:pt x="94" y="76"/>
                  </a:cubicBezTo>
                  <a:cubicBezTo>
                    <a:pt x="89" y="76"/>
                    <a:pt x="87" y="72"/>
                    <a:pt x="87" y="62"/>
                  </a:cubicBezTo>
                  <a:cubicBezTo>
                    <a:pt x="87" y="54"/>
                    <a:pt x="93" y="29"/>
                    <a:pt x="93" y="22"/>
                  </a:cubicBezTo>
                  <a:cubicBezTo>
                    <a:pt x="93" y="15"/>
                    <a:pt x="93" y="12"/>
                    <a:pt x="86" y="12"/>
                  </a:cubicBezTo>
                  <a:cubicBezTo>
                    <a:pt x="82" y="12"/>
                    <a:pt x="74" y="21"/>
                    <a:pt x="69" y="30"/>
                  </a:cubicBezTo>
                  <a:cubicBezTo>
                    <a:pt x="62" y="46"/>
                    <a:pt x="60" y="58"/>
                    <a:pt x="60" y="73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50" y="54"/>
                    <a:pt x="53" y="30"/>
                    <a:pt x="53" y="22"/>
                  </a:cubicBezTo>
                  <a:cubicBezTo>
                    <a:pt x="53" y="15"/>
                    <a:pt x="54" y="12"/>
                    <a:pt x="48" y="12"/>
                  </a:cubicBezTo>
                  <a:cubicBezTo>
                    <a:pt x="43" y="12"/>
                    <a:pt x="35" y="21"/>
                    <a:pt x="31" y="30"/>
                  </a:cubicBezTo>
                  <a:cubicBezTo>
                    <a:pt x="23" y="46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49"/>
                    <a:pt x="15" y="27"/>
                    <a:pt x="15" y="21"/>
                  </a:cubicBezTo>
                  <a:cubicBezTo>
                    <a:pt x="15" y="14"/>
                    <a:pt x="14" y="12"/>
                    <a:pt x="12" y="12"/>
                  </a:cubicBezTo>
                  <a:cubicBezTo>
                    <a:pt x="8" y="12"/>
                    <a:pt x="6" y="13"/>
                    <a:pt x="2" y="15"/>
                  </a:cubicBezTo>
                  <a:cubicBezTo>
                    <a:pt x="0" y="13"/>
                    <a:pt x="1" y="10"/>
                    <a:pt x="9" y="5"/>
                  </a:cubicBezTo>
                  <a:cubicBezTo>
                    <a:pt x="13" y="2"/>
                    <a:pt x="20" y="0"/>
                    <a:pt x="22" y="0"/>
                  </a:cubicBezTo>
                  <a:cubicBezTo>
                    <a:pt x="26" y="0"/>
                    <a:pt x="28" y="2"/>
                    <a:pt x="28" y="9"/>
                  </a:cubicBezTo>
                  <a:cubicBezTo>
                    <a:pt x="28" y="14"/>
                    <a:pt x="26" y="23"/>
                    <a:pt x="25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5" y="9"/>
                    <a:pt x="43" y="0"/>
                    <a:pt x="55" y="0"/>
                  </a:cubicBezTo>
                  <a:cubicBezTo>
                    <a:pt x="63" y="0"/>
                    <a:pt x="65" y="6"/>
                    <a:pt x="65" y="15"/>
                  </a:cubicBezTo>
                  <a:cubicBezTo>
                    <a:pt x="65" y="18"/>
                    <a:pt x="65" y="23"/>
                    <a:pt x="64" y="26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EFCC974-579A-4BC8-BEBF-5915DE2B04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0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091029D-DED8-4FCA-9F8C-070CE3D4AA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9" y="2392"/>
              <a:ext cx="336" cy="542"/>
            </a:xfrm>
            <a:custGeom>
              <a:avLst/>
              <a:gdLst>
                <a:gd name="T0" fmla="*/ 48 w 48"/>
                <a:gd name="T1" fmla="*/ 13 h 77"/>
                <a:gd name="T2" fmla="*/ 12 w 48"/>
                <a:gd name="T3" fmla="*/ 43 h 77"/>
                <a:gd name="T4" fmla="*/ 27 w 48"/>
                <a:gd name="T5" fmla="*/ 65 h 77"/>
                <a:gd name="T6" fmla="*/ 44 w 48"/>
                <a:gd name="T7" fmla="*/ 59 h 77"/>
                <a:gd name="T8" fmla="*/ 45 w 48"/>
                <a:gd name="T9" fmla="*/ 62 h 77"/>
                <a:gd name="T10" fmla="*/ 19 w 48"/>
                <a:gd name="T11" fmla="*/ 77 h 77"/>
                <a:gd name="T12" fmla="*/ 0 w 48"/>
                <a:gd name="T13" fmla="*/ 49 h 77"/>
                <a:gd name="T14" fmla="*/ 33 w 48"/>
                <a:gd name="T15" fmla="*/ 0 h 77"/>
                <a:gd name="T16" fmla="*/ 48 w 48"/>
                <a:gd name="T17" fmla="*/ 13 h 77"/>
                <a:gd name="T18" fmla="*/ 36 w 48"/>
                <a:gd name="T19" fmla="*/ 16 h 77"/>
                <a:gd name="T20" fmla="*/ 28 w 48"/>
                <a:gd name="T21" fmla="*/ 10 h 77"/>
                <a:gd name="T22" fmla="*/ 13 w 48"/>
                <a:gd name="T23" fmla="*/ 34 h 77"/>
                <a:gd name="T24" fmla="*/ 36 w 48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7">
                  <a:moveTo>
                    <a:pt x="48" y="13"/>
                  </a:moveTo>
                  <a:cubicBezTo>
                    <a:pt x="48" y="26"/>
                    <a:pt x="41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4" y="65"/>
                    <a:pt x="40" y="63"/>
                    <a:pt x="44" y="59"/>
                  </a:cubicBezTo>
                  <a:cubicBezTo>
                    <a:pt x="45" y="60"/>
                    <a:pt x="45" y="61"/>
                    <a:pt x="45" y="62"/>
                  </a:cubicBezTo>
                  <a:cubicBezTo>
                    <a:pt x="45" y="70"/>
                    <a:pt x="33" y="77"/>
                    <a:pt x="19" y="77"/>
                  </a:cubicBezTo>
                  <a:cubicBezTo>
                    <a:pt x="6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8" y="5"/>
                    <a:pt x="48" y="13"/>
                  </a:cubicBezTo>
                  <a:close/>
                  <a:moveTo>
                    <a:pt x="36" y="16"/>
                  </a:moveTo>
                  <a:cubicBezTo>
                    <a:pt x="36" y="13"/>
                    <a:pt x="35" y="10"/>
                    <a:pt x="28" y="10"/>
                  </a:cubicBezTo>
                  <a:cubicBezTo>
                    <a:pt x="21" y="10"/>
                    <a:pt x="15" y="22"/>
                    <a:pt x="13" y="34"/>
                  </a:cubicBezTo>
                  <a:cubicBezTo>
                    <a:pt x="34" y="27"/>
                    <a:pt x="36" y="22"/>
                    <a:pt x="36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66B12C7-F708-4AD5-AE53-5EB7FC263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2392"/>
              <a:ext cx="567" cy="535"/>
            </a:xfrm>
            <a:custGeom>
              <a:avLst/>
              <a:gdLst>
                <a:gd name="T0" fmla="*/ 28 w 81"/>
                <a:gd name="T1" fmla="*/ 9 h 76"/>
                <a:gd name="T2" fmla="*/ 26 w 81"/>
                <a:gd name="T3" fmla="*/ 26 h 76"/>
                <a:gd name="T4" fmla="*/ 27 w 81"/>
                <a:gd name="T5" fmla="*/ 26 h 76"/>
                <a:gd name="T6" fmla="*/ 56 w 81"/>
                <a:gd name="T7" fmla="*/ 0 h 76"/>
                <a:gd name="T8" fmla="*/ 68 w 81"/>
                <a:gd name="T9" fmla="*/ 15 h 76"/>
                <a:gd name="T10" fmla="*/ 62 w 81"/>
                <a:gd name="T11" fmla="*/ 56 h 76"/>
                <a:gd name="T12" fmla="*/ 66 w 81"/>
                <a:gd name="T13" fmla="*/ 64 h 76"/>
                <a:gd name="T14" fmla="*/ 76 w 81"/>
                <a:gd name="T15" fmla="*/ 60 h 76"/>
                <a:gd name="T16" fmla="*/ 56 w 81"/>
                <a:gd name="T17" fmla="*/ 76 h 76"/>
                <a:gd name="T18" fmla="*/ 49 w 81"/>
                <a:gd name="T19" fmla="*/ 62 h 76"/>
                <a:gd name="T20" fmla="*/ 55 w 81"/>
                <a:gd name="T21" fmla="*/ 22 h 76"/>
                <a:gd name="T22" fmla="*/ 48 w 81"/>
                <a:gd name="T23" fmla="*/ 12 h 76"/>
                <a:gd name="T24" fmla="*/ 31 w 81"/>
                <a:gd name="T25" fmla="*/ 30 h 76"/>
                <a:gd name="T26" fmla="*/ 22 w 81"/>
                <a:gd name="T27" fmla="*/ 73 h 76"/>
                <a:gd name="T28" fmla="*/ 7 w 81"/>
                <a:gd name="T29" fmla="*/ 75 h 76"/>
                <a:gd name="T30" fmla="*/ 16 w 81"/>
                <a:gd name="T31" fmla="*/ 21 h 76"/>
                <a:gd name="T32" fmla="*/ 12 w 81"/>
                <a:gd name="T33" fmla="*/ 12 h 76"/>
                <a:gd name="T34" fmla="*/ 3 w 81"/>
                <a:gd name="T35" fmla="*/ 15 h 76"/>
                <a:gd name="T36" fmla="*/ 10 w 81"/>
                <a:gd name="T37" fmla="*/ 5 h 76"/>
                <a:gd name="T38" fmla="*/ 23 w 81"/>
                <a:gd name="T39" fmla="*/ 0 h 76"/>
                <a:gd name="T40" fmla="*/ 28 w 81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76">
                  <a:moveTo>
                    <a:pt x="28" y="9"/>
                  </a:moveTo>
                  <a:cubicBezTo>
                    <a:pt x="28" y="13"/>
                    <a:pt x="28" y="22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9"/>
                    <a:pt x="45" y="0"/>
                    <a:pt x="56" y="0"/>
                  </a:cubicBezTo>
                  <a:cubicBezTo>
                    <a:pt x="65" y="0"/>
                    <a:pt x="68" y="5"/>
                    <a:pt x="68" y="15"/>
                  </a:cubicBezTo>
                  <a:cubicBezTo>
                    <a:pt x="68" y="22"/>
                    <a:pt x="62" y="47"/>
                    <a:pt x="62" y="56"/>
                  </a:cubicBezTo>
                  <a:cubicBezTo>
                    <a:pt x="62" y="62"/>
                    <a:pt x="63" y="64"/>
                    <a:pt x="66" y="64"/>
                  </a:cubicBezTo>
                  <a:cubicBezTo>
                    <a:pt x="68" y="64"/>
                    <a:pt x="73" y="62"/>
                    <a:pt x="76" y="60"/>
                  </a:cubicBezTo>
                  <a:cubicBezTo>
                    <a:pt x="81" y="63"/>
                    <a:pt x="67" y="76"/>
                    <a:pt x="56" y="76"/>
                  </a:cubicBezTo>
                  <a:cubicBezTo>
                    <a:pt x="51" y="76"/>
                    <a:pt x="49" y="72"/>
                    <a:pt x="49" y="62"/>
                  </a:cubicBezTo>
                  <a:cubicBezTo>
                    <a:pt x="49" y="54"/>
                    <a:pt x="55" y="29"/>
                    <a:pt x="55" y="22"/>
                  </a:cubicBezTo>
                  <a:cubicBezTo>
                    <a:pt x="55" y="15"/>
                    <a:pt x="54" y="12"/>
                    <a:pt x="48" y="12"/>
                  </a:cubicBezTo>
                  <a:cubicBezTo>
                    <a:pt x="44" y="12"/>
                    <a:pt x="35" y="21"/>
                    <a:pt x="31" y="30"/>
                  </a:cubicBezTo>
                  <a:cubicBezTo>
                    <a:pt x="24" y="45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1" y="54"/>
                    <a:pt x="16" y="27"/>
                    <a:pt x="16" y="21"/>
                  </a:cubicBezTo>
                  <a:cubicBezTo>
                    <a:pt x="16" y="14"/>
                    <a:pt x="15" y="12"/>
                    <a:pt x="12" y="12"/>
                  </a:cubicBezTo>
                  <a:cubicBezTo>
                    <a:pt x="9" y="12"/>
                    <a:pt x="6" y="13"/>
                    <a:pt x="3" y="15"/>
                  </a:cubicBezTo>
                  <a:cubicBezTo>
                    <a:pt x="0" y="13"/>
                    <a:pt x="1" y="10"/>
                    <a:pt x="10" y="5"/>
                  </a:cubicBezTo>
                  <a:cubicBezTo>
                    <a:pt x="14" y="2"/>
                    <a:pt x="20" y="0"/>
                    <a:pt x="23" y="0"/>
                  </a:cubicBezTo>
                  <a:cubicBezTo>
                    <a:pt x="27" y="0"/>
                    <a:pt x="28" y="2"/>
                    <a:pt x="28" y="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37DBB1A4-558B-4B91-9B03-ECC0E8508B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8" y="2266"/>
              <a:ext cx="322" cy="661"/>
            </a:xfrm>
            <a:custGeom>
              <a:avLst/>
              <a:gdLst>
                <a:gd name="T0" fmla="*/ 24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6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7 w 46"/>
                <a:gd name="T19" fmla="*/ 22 h 94"/>
                <a:gd name="T20" fmla="*/ 14 w 46"/>
                <a:gd name="T21" fmla="*/ 21 h 94"/>
                <a:gd name="T22" fmla="*/ 16 w 46"/>
                <a:gd name="T23" fmla="*/ 3 h 94"/>
                <a:gd name="T24" fmla="*/ 29 w 46"/>
                <a:gd name="T25" fmla="*/ 0 h 94"/>
                <a:gd name="T26" fmla="*/ 25 w 46"/>
                <a:gd name="T27" fmla="*/ 22 h 94"/>
                <a:gd name="T28" fmla="*/ 44 w 46"/>
                <a:gd name="T29" fmla="*/ 21 h 94"/>
                <a:gd name="T30" fmla="*/ 38 w 46"/>
                <a:gd name="T31" fmla="*/ 31 h 94"/>
                <a:gd name="T32" fmla="*/ 24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4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9" y="79"/>
                    <a:pt x="20" y="82"/>
                    <a:pt x="24" y="82"/>
                  </a:cubicBezTo>
                  <a:cubicBezTo>
                    <a:pt x="28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6" y="94"/>
                    <a:pt x="21" y="94"/>
                    <a:pt x="15" y="94"/>
                  </a:cubicBezTo>
                  <a:cubicBezTo>
                    <a:pt x="7" y="94"/>
                    <a:pt x="5" y="89"/>
                    <a:pt x="6" y="77"/>
                  </a:cubicBezTo>
                  <a:cubicBezTo>
                    <a:pt x="6" y="69"/>
                    <a:pt x="10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6" y="26"/>
                    <a:pt x="44" y="31"/>
                    <a:pt x="38" y="31"/>
                  </a:cubicBezTo>
                  <a:cubicBezTo>
                    <a:pt x="34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D9F2E66-DC3E-4D8F-9A97-EBA5090D4D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8" y="2392"/>
              <a:ext cx="344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4B46B902-F2CA-49A9-B204-82D0DF86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2" y="2195"/>
              <a:ext cx="910" cy="725"/>
            </a:xfrm>
            <a:custGeom>
              <a:avLst/>
              <a:gdLst>
                <a:gd name="T0" fmla="*/ 111 w 130"/>
                <a:gd name="T1" fmla="*/ 94 h 103"/>
                <a:gd name="T2" fmla="*/ 122 w 130"/>
                <a:gd name="T3" fmla="*/ 96 h 103"/>
                <a:gd name="T4" fmla="*/ 115 w 130"/>
                <a:gd name="T5" fmla="*/ 102 h 103"/>
                <a:gd name="T6" fmla="*/ 101 w 130"/>
                <a:gd name="T7" fmla="*/ 102 h 103"/>
                <a:gd name="T8" fmla="*/ 85 w 130"/>
                <a:gd name="T9" fmla="*/ 102 h 103"/>
                <a:gd name="T10" fmla="*/ 88 w 130"/>
                <a:gd name="T11" fmla="*/ 96 h 103"/>
                <a:gd name="T12" fmla="*/ 98 w 130"/>
                <a:gd name="T13" fmla="*/ 93 h 103"/>
                <a:gd name="T14" fmla="*/ 101 w 130"/>
                <a:gd name="T15" fmla="*/ 22 h 103"/>
                <a:gd name="T16" fmla="*/ 68 w 130"/>
                <a:gd name="T17" fmla="*/ 92 h 103"/>
                <a:gd name="T18" fmla="*/ 57 w 130"/>
                <a:gd name="T19" fmla="*/ 103 h 103"/>
                <a:gd name="T20" fmla="*/ 39 w 130"/>
                <a:gd name="T21" fmla="*/ 22 h 103"/>
                <a:gd name="T22" fmla="*/ 24 w 130"/>
                <a:gd name="T23" fmla="*/ 94 h 103"/>
                <a:gd name="T24" fmla="*/ 39 w 130"/>
                <a:gd name="T25" fmla="*/ 97 h 103"/>
                <a:gd name="T26" fmla="*/ 31 w 130"/>
                <a:gd name="T27" fmla="*/ 102 h 103"/>
                <a:gd name="T28" fmla="*/ 15 w 130"/>
                <a:gd name="T29" fmla="*/ 102 h 103"/>
                <a:gd name="T30" fmla="*/ 1 w 130"/>
                <a:gd name="T31" fmla="*/ 102 h 103"/>
                <a:gd name="T32" fmla="*/ 5 w 130"/>
                <a:gd name="T33" fmla="*/ 96 h 103"/>
                <a:gd name="T34" fmla="*/ 13 w 130"/>
                <a:gd name="T35" fmla="*/ 94 h 103"/>
                <a:gd name="T36" fmla="*/ 32 w 130"/>
                <a:gd name="T37" fmla="*/ 11 h 103"/>
                <a:gd name="T38" fmla="*/ 20 w 130"/>
                <a:gd name="T39" fmla="*/ 7 h 103"/>
                <a:gd name="T40" fmla="*/ 29 w 130"/>
                <a:gd name="T41" fmla="*/ 0 h 103"/>
                <a:gd name="T42" fmla="*/ 48 w 130"/>
                <a:gd name="T43" fmla="*/ 0 h 103"/>
                <a:gd name="T44" fmla="*/ 66 w 130"/>
                <a:gd name="T45" fmla="*/ 79 h 103"/>
                <a:gd name="T46" fmla="*/ 103 w 130"/>
                <a:gd name="T47" fmla="*/ 0 h 103"/>
                <a:gd name="T48" fmla="*/ 130 w 130"/>
                <a:gd name="T49" fmla="*/ 0 h 103"/>
                <a:gd name="T50" fmla="*/ 114 w 130"/>
                <a:gd name="T51" fmla="*/ 9 h 103"/>
                <a:gd name="T52" fmla="*/ 111 w 130"/>
                <a:gd name="T53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03">
                  <a:moveTo>
                    <a:pt x="111" y="94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121" y="100"/>
                    <a:pt x="119" y="102"/>
                    <a:pt x="115" y="102"/>
                  </a:cubicBezTo>
                  <a:cubicBezTo>
                    <a:pt x="111" y="102"/>
                    <a:pt x="106" y="102"/>
                    <a:pt x="101" y="102"/>
                  </a:cubicBezTo>
                  <a:cubicBezTo>
                    <a:pt x="95" y="102"/>
                    <a:pt x="90" y="102"/>
                    <a:pt x="85" y="102"/>
                  </a:cubicBezTo>
                  <a:cubicBezTo>
                    <a:pt x="84" y="99"/>
                    <a:pt x="85" y="96"/>
                    <a:pt x="88" y="96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86" y="60"/>
                    <a:pt x="68" y="92"/>
                  </a:cubicBezTo>
                  <a:cubicBezTo>
                    <a:pt x="65" y="98"/>
                    <a:pt x="62" y="101"/>
                    <a:pt x="57" y="10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8" y="100"/>
                    <a:pt x="35" y="102"/>
                    <a:pt x="31" y="102"/>
                  </a:cubicBezTo>
                  <a:cubicBezTo>
                    <a:pt x="27" y="102"/>
                    <a:pt x="21" y="102"/>
                    <a:pt x="15" y="102"/>
                  </a:cubicBezTo>
                  <a:cubicBezTo>
                    <a:pt x="10" y="102"/>
                    <a:pt x="6" y="102"/>
                    <a:pt x="1" y="102"/>
                  </a:cubicBezTo>
                  <a:cubicBezTo>
                    <a:pt x="0" y="99"/>
                    <a:pt x="2" y="97"/>
                    <a:pt x="5" y="96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4"/>
                    <a:pt x="21" y="0"/>
                    <a:pt x="2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5"/>
                    <a:pt x="127" y="8"/>
                    <a:pt x="114" y="9"/>
                  </a:cubicBezTo>
                  <a:lnTo>
                    <a:pt x="111" y="9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D60E1A3-DE22-468C-BEF9-7A804861E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16" y="2343"/>
              <a:ext cx="497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1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1 w 71"/>
                <a:gd name="T13" fmla="*/ 7 h 84"/>
                <a:gd name="T14" fmla="*/ 50 w 71"/>
                <a:gd name="T15" fmla="*/ 8 h 84"/>
                <a:gd name="T16" fmla="*/ 56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6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8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6" y="7"/>
                    <a:pt x="41" y="7"/>
                  </a:cubicBezTo>
                  <a:cubicBezTo>
                    <a:pt x="44" y="7"/>
                    <a:pt x="47" y="8"/>
                    <a:pt x="50" y="8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6" y="72"/>
                  </a:cubicBezTo>
                  <a:cubicBezTo>
                    <a:pt x="60" y="72"/>
                    <a:pt x="64" y="69"/>
                    <a:pt x="66" y="67"/>
                  </a:cubicBezTo>
                  <a:cubicBezTo>
                    <a:pt x="71" y="71"/>
                    <a:pt x="56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5" y="71"/>
                    <a:pt x="20" y="71"/>
                  </a:cubicBezTo>
                  <a:cubicBezTo>
                    <a:pt x="29" y="71"/>
                    <a:pt x="38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6C950B2-FA19-43C5-9E6C-A07EB2BCC9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4" y="2343"/>
              <a:ext cx="498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2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2 w 71"/>
                <a:gd name="T13" fmla="*/ 7 h 84"/>
                <a:gd name="T14" fmla="*/ 50 w 71"/>
                <a:gd name="T15" fmla="*/ 8 h 84"/>
                <a:gd name="T16" fmla="*/ 57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7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7" y="7"/>
                    <a:pt x="42" y="7"/>
                  </a:cubicBezTo>
                  <a:cubicBezTo>
                    <a:pt x="45" y="7"/>
                    <a:pt x="48" y="8"/>
                    <a:pt x="50" y="8"/>
                  </a:cubicBezTo>
                  <a:cubicBezTo>
                    <a:pt x="52" y="3"/>
                    <a:pt x="54" y="0"/>
                    <a:pt x="57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7" y="72"/>
                  </a:cubicBezTo>
                  <a:cubicBezTo>
                    <a:pt x="61" y="72"/>
                    <a:pt x="64" y="69"/>
                    <a:pt x="66" y="67"/>
                  </a:cubicBezTo>
                  <a:cubicBezTo>
                    <a:pt x="71" y="71"/>
                    <a:pt x="57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6" y="71"/>
                    <a:pt x="20" y="71"/>
                  </a:cubicBezTo>
                  <a:cubicBezTo>
                    <a:pt x="29" y="71"/>
                    <a:pt x="39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40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80A6EB5-3474-4082-B0D2-2FBD87BCF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" y="2392"/>
              <a:ext cx="336" cy="535"/>
            </a:xfrm>
            <a:custGeom>
              <a:avLst/>
              <a:gdLst>
                <a:gd name="T0" fmla="*/ 48 w 48"/>
                <a:gd name="T1" fmla="*/ 10 h 76"/>
                <a:gd name="T2" fmla="*/ 39 w 48"/>
                <a:gd name="T3" fmla="*/ 19 h 76"/>
                <a:gd name="T4" fmla="*/ 27 w 48"/>
                <a:gd name="T5" fmla="*/ 9 h 76"/>
                <a:gd name="T6" fmla="*/ 19 w 48"/>
                <a:gd name="T7" fmla="*/ 17 h 76"/>
                <a:gd name="T8" fmla="*/ 29 w 48"/>
                <a:gd name="T9" fmla="*/ 32 h 76"/>
                <a:gd name="T10" fmla="*/ 43 w 48"/>
                <a:gd name="T11" fmla="*/ 54 h 76"/>
                <a:gd name="T12" fmla="*/ 18 w 48"/>
                <a:gd name="T13" fmla="*/ 76 h 76"/>
                <a:gd name="T14" fmla="*/ 0 w 48"/>
                <a:gd name="T15" fmla="*/ 65 h 76"/>
                <a:gd name="T16" fmla="*/ 8 w 48"/>
                <a:gd name="T17" fmla="*/ 55 h 76"/>
                <a:gd name="T18" fmla="*/ 23 w 48"/>
                <a:gd name="T19" fmla="*/ 67 h 76"/>
                <a:gd name="T20" fmla="*/ 32 w 48"/>
                <a:gd name="T21" fmla="*/ 59 h 76"/>
                <a:gd name="T22" fmla="*/ 20 w 48"/>
                <a:gd name="T23" fmla="*/ 42 h 76"/>
                <a:gd name="T24" fmla="*/ 9 w 48"/>
                <a:gd name="T25" fmla="*/ 21 h 76"/>
                <a:gd name="T26" fmla="*/ 32 w 48"/>
                <a:gd name="T27" fmla="*/ 0 h 76"/>
                <a:gd name="T28" fmla="*/ 48 w 48"/>
                <a:gd name="T2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6">
                  <a:moveTo>
                    <a:pt x="48" y="10"/>
                  </a:moveTo>
                  <a:cubicBezTo>
                    <a:pt x="48" y="15"/>
                    <a:pt x="43" y="18"/>
                    <a:pt x="39" y="19"/>
                  </a:cubicBezTo>
                  <a:cubicBezTo>
                    <a:pt x="38" y="12"/>
                    <a:pt x="34" y="9"/>
                    <a:pt x="27" y="9"/>
                  </a:cubicBezTo>
                  <a:cubicBezTo>
                    <a:pt x="22" y="9"/>
                    <a:pt x="19" y="12"/>
                    <a:pt x="19" y="17"/>
                  </a:cubicBezTo>
                  <a:cubicBezTo>
                    <a:pt x="19" y="21"/>
                    <a:pt x="22" y="26"/>
                    <a:pt x="29" y="32"/>
                  </a:cubicBezTo>
                  <a:cubicBezTo>
                    <a:pt x="39" y="42"/>
                    <a:pt x="43" y="46"/>
                    <a:pt x="43" y="54"/>
                  </a:cubicBezTo>
                  <a:cubicBezTo>
                    <a:pt x="43" y="65"/>
                    <a:pt x="30" y="76"/>
                    <a:pt x="18" y="76"/>
                  </a:cubicBezTo>
                  <a:cubicBezTo>
                    <a:pt x="8" y="76"/>
                    <a:pt x="0" y="73"/>
                    <a:pt x="0" y="65"/>
                  </a:cubicBezTo>
                  <a:cubicBezTo>
                    <a:pt x="0" y="60"/>
                    <a:pt x="2" y="56"/>
                    <a:pt x="8" y="55"/>
                  </a:cubicBezTo>
                  <a:cubicBezTo>
                    <a:pt x="10" y="62"/>
                    <a:pt x="15" y="67"/>
                    <a:pt x="23" y="67"/>
                  </a:cubicBezTo>
                  <a:cubicBezTo>
                    <a:pt x="29" y="67"/>
                    <a:pt x="32" y="64"/>
                    <a:pt x="32" y="59"/>
                  </a:cubicBezTo>
                  <a:cubicBezTo>
                    <a:pt x="32" y="56"/>
                    <a:pt x="30" y="50"/>
                    <a:pt x="20" y="42"/>
                  </a:cubicBezTo>
                  <a:cubicBezTo>
                    <a:pt x="10" y="33"/>
                    <a:pt x="9" y="29"/>
                    <a:pt x="9" y="21"/>
                  </a:cubicBezTo>
                  <a:cubicBezTo>
                    <a:pt x="9" y="12"/>
                    <a:pt x="20" y="0"/>
                    <a:pt x="32" y="0"/>
                  </a:cubicBezTo>
                  <a:cubicBezTo>
                    <a:pt x="43" y="0"/>
                    <a:pt x="48" y="4"/>
                    <a:pt x="48" y="1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6F1D025-4A91-4980-81B1-9F8319EE9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45" y="2266"/>
              <a:ext cx="329" cy="661"/>
            </a:xfrm>
            <a:custGeom>
              <a:avLst/>
              <a:gdLst>
                <a:gd name="T0" fmla="*/ 24 w 47"/>
                <a:gd name="T1" fmla="*/ 30 h 94"/>
                <a:gd name="T2" fmla="*/ 20 w 47"/>
                <a:gd name="T3" fmla="*/ 70 h 94"/>
                <a:gd name="T4" fmla="*/ 25 w 47"/>
                <a:gd name="T5" fmla="*/ 82 h 94"/>
                <a:gd name="T6" fmla="*/ 38 w 47"/>
                <a:gd name="T7" fmla="*/ 74 h 94"/>
                <a:gd name="T8" fmla="*/ 32 w 47"/>
                <a:gd name="T9" fmla="*/ 88 h 94"/>
                <a:gd name="T10" fmla="*/ 16 w 47"/>
                <a:gd name="T11" fmla="*/ 94 h 94"/>
                <a:gd name="T12" fmla="*/ 6 w 47"/>
                <a:gd name="T13" fmla="*/ 77 h 94"/>
                <a:gd name="T14" fmla="*/ 13 w 47"/>
                <a:gd name="T15" fmla="*/ 29 h 94"/>
                <a:gd name="T16" fmla="*/ 2 w 47"/>
                <a:gd name="T17" fmla="*/ 28 h 94"/>
                <a:gd name="T18" fmla="*/ 7 w 47"/>
                <a:gd name="T19" fmla="*/ 22 h 94"/>
                <a:gd name="T20" fmla="*/ 14 w 47"/>
                <a:gd name="T21" fmla="*/ 21 h 94"/>
                <a:gd name="T22" fmla="*/ 17 w 47"/>
                <a:gd name="T23" fmla="*/ 3 h 94"/>
                <a:gd name="T24" fmla="*/ 29 w 47"/>
                <a:gd name="T25" fmla="*/ 0 h 94"/>
                <a:gd name="T26" fmla="*/ 26 w 47"/>
                <a:gd name="T27" fmla="*/ 22 h 94"/>
                <a:gd name="T28" fmla="*/ 44 w 47"/>
                <a:gd name="T29" fmla="*/ 21 h 94"/>
                <a:gd name="T30" fmla="*/ 38 w 47"/>
                <a:gd name="T31" fmla="*/ 31 h 94"/>
                <a:gd name="T32" fmla="*/ 24 w 47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94">
                  <a:moveTo>
                    <a:pt x="24" y="30"/>
                  </a:moveTo>
                  <a:cubicBezTo>
                    <a:pt x="22" y="46"/>
                    <a:pt x="20" y="62"/>
                    <a:pt x="20" y="70"/>
                  </a:cubicBezTo>
                  <a:cubicBezTo>
                    <a:pt x="19" y="79"/>
                    <a:pt x="20" y="82"/>
                    <a:pt x="25" y="82"/>
                  </a:cubicBezTo>
                  <a:cubicBezTo>
                    <a:pt x="28" y="82"/>
                    <a:pt x="32" y="79"/>
                    <a:pt x="38" y="74"/>
                  </a:cubicBezTo>
                  <a:cubicBezTo>
                    <a:pt x="42" y="78"/>
                    <a:pt x="40" y="83"/>
                    <a:pt x="32" y="88"/>
                  </a:cubicBezTo>
                  <a:cubicBezTo>
                    <a:pt x="26" y="94"/>
                    <a:pt x="22" y="94"/>
                    <a:pt x="16" y="94"/>
                  </a:cubicBezTo>
                  <a:cubicBezTo>
                    <a:pt x="8" y="94"/>
                    <a:pt x="5" y="89"/>
                    <a:pt x="6" y="77"/>
                  </a:cubicBezTo>
                  <a:cubicBezTo>
                    <a:pt x="7" y="69"/>
                    <a:pt x="10" y="44"/>
                    <a:pt x="1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1"/>
                    <a:pt x="25" y="0"/>
                    <a:pt x="29" y="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7" y="26"/>
                    <a:pt x="44" y="31"/>
                    <a:pt x="38" y="31"/>
                  </a:cubicBezTo>
                  <a:cubicBezTo>
                    <a:pt x="35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0FED2A53-9723-41F8-86F9-A0DF4929A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9" y="2392"/>
              <a:ext cx="392" cy="535"/>
            </a:xfrm>
            <a:custGeom>
              <a:avLst/>
              <a:gdLst>
                <a:gd name="T0" fmla="*/ 56 w 56"/>
                <a:gd name="T1" fmla="*/ 8 h 76"/>
                <a:gd name="T2" fmla="*/ 50 w 56"/>
                <a:gd name="T3" fmla="*/ 17 h 76"/>
                <a:gd name="T4" fmla="*/ 43 w 56"/>
                <a:gd name="T5" fmla="*/ 15 h 76"/>
                <a:gd name="T6" fmla="*/ 22 w 56"/>
                <a:gd name="T7" fmla="*/ 73 h 76"/>
                <a:gd name="T8" fmla="*/ 6 w 56"/>
                <a:gd name="T9" fmla="*/ 76 h 76"/>
                <a:gd name="T10" fmla="*/ 15 w 56"/>
                <a:gd name="T11" fmla="*/ 22 h 76"/>
                <a:gd name="T12" fmla="*/ 11 w 56"/>
                <a:gd name="T13" fmla="*/ 12 h 76"/>
                <a:gd name="T14" fmla="*/ 2 w 56"/>
                <a:gd name="T15" fmla="*/ 15 h 76"/>
                <a:gd name="T16" fmla="*/ 9 w 56"/>
                <a:gd name="T17" fmla="*/ 5 h 76"/>
                <a:gd name="T18" fmla="*/ 22 w 56"/>
                <a:gd name="T19" fmla="*/ 0 h 76"/>
                <a:gd name="T20" fmla="*/ 27 w 56"/>
                <a:gd name="T21" fmla="*/ 9 h 76"/>
                <a:gd name="T22" fmla="*/ 25 w 56"/>
                <a:gd name="T23" fmla="*/ 28 h 76"/>
                <a:gd name="T24" fmla="*/ 25 w 56"/>
                <a:gd name="T25" fmla="*/ 28 h 76"/>
                <a:gd name="T26" fmla="*/ 46 w 56"/>
                <a:gd name="T27" fmla="*/ 0 h 76"/>
                <a:gd name="T28" fmla="*/ 56 w 56"/>
                <a:gd name="T2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6">
                  <a:moveTo>
                    <a:pt x="56" y="8"/>
                  </a:moveTo>
                  <a:cubicBezTo>
                    <a:pt x="56" y="12"/>
                    <a:pt x="54" y="15"/>
                    <a:pt x="50" y="17"/>
                  </a:cubicBezTo>
                  <a:cubicBezTo>
                    <a:pt x="48" y="16"/>
                    <a:pt x="46" y="15"/>
                    <a:pt x="43" y="15"/>
                  </a:cubicBezTo>
                  <a:cubicBezTo>
                    <a:pt x="31" y="15"/>
                    <a:pt x="19" y="52"/>
                    <a:pt x="22" y="73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1" y="55"/>
                    <a:pt x="15" y="29"/>
                    <a:pt x="15" y="22"/>
                  </a:cubicBezTo>
                  <a:cubicBezTo>
                    <a:pt x="15" y="15"/>
                    <a:pt x="14" y="12"/>
                    <a:pt x="11" y="12"/>
                  </a:cubicBezTo>
                  <a:cubicBezTo>
                    <a:pt x="8" y="12"/>
                    <a:pt x="5" y="13"/>
                    <a:pt x="2" y="15"/>
                  </a:cubicBezTo>
                  <a:cubicBezTo>
                    <a:pt x="0" y="13"/>
                    <a:pt x="0" y="10"/>
                    <a:pt x="9" y="5"/>
                  </a:cubicBezTo>
                  <a:cubicBezTo>
                    <a:pt x="14" y="2"/>
                    <a:pt x="20" y="0"/>
                    <a:pt x="22" y="0"/>
                  </a:cubicBezTo>
                  <a:cubicBezTo>
                    <a:pt x="26" y="0"/>
                    <a:pt x="27" y="3"/>
                    <a:pt x="27" y="9"/>
                  </a:cubicBezTo>
                  <a:cubicBezTo>
                    <a:pt x="27" y="15"/>
                    <a:pt x="26" y="24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9" y="15"/>
                    <a:pt x="38" y="0"/>
                    <a:pt x="46" y="0"/>
                  </a:cubicBezTo>
                  <a:cubicBezTo>
                    <a:pt x="52" y="0"/>
                    <a:pt x="56" y="2"/>
                    <a:pt x="56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7908242-FD81-49E3-9176-9583659054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7" y="2111"/>
              <a:ext cx="280" cy="816"/>
            </a:xfrm>
            <a:custGeom>
              <a:avLst/>
              <a:gdLst>
                <a:gd name="T0" fmla="*/ 28 w 40"/>
                <a:gd name="T1" fmla="*/ 50 h 116"/>
                <a:gd name="T2" fmla="*/ 21 w 40"/>
                <a:gd name="T3" fmla="*/ 96 h 116"/>
                <a:gd name="T4" fmla="*/ 24 w 40"/>
                <a:gd name="T5" fmla="*/ 105 h 116"/>
                <a:gd name="T6" fmla="*/ 35 w 40"/>
                <a:gd name="T7" fmla="*/ 100 h 116"/>
                <a:gd name="T8" fmla="*/ 15 w 40"/>
                <a:gd name="T9" fmla="*/ 116 h 116"/>
                <a:gd name="T10" fmla="*/ 7 w 40"/>
                <a:gd name="T11" fmla="*/ 106 h 116"/>
                <a:gd name="T12" fmla="*/ 15 w 40"/>
                <a:gd name="T13" fmla="*/ 56 h 116"/>
                <a:gd name="T14" fmla="*/ 11 w 40"/>
                <a:gd name="T15" fmla="*/ 52 h 116"/>
                <a:gd name="T16" fmla="*/ 1 w 40"/>
                <a:gd name="T17" fmla="*/ 55 h 116"/>
                <a:gd name="T18" fmla="*/ 5 w 40"/>
                <a:gd name="T19" fmla="*/ 46 h 116"/>
                <a:gd name="T20" fmla="*/ 21 w 40"/>
                <a:gd name="T21" fmla="*/ 40 h 116"/>
                <a:gd name="T22" fmla="*/ 28 w 40"/>
                <a:gd name="T23" fmla="*/ 50 h 116"/>
                <a:gd name="T24" fmla="*/ 33 w 40"/>
                <a:gd name="T25" fmla="*/ 8 h 116"/>
                <a:gd name="T26" fmla="*/ 23 w 40"/>
                <a:gd name="T27" fmla="*/ 19 h 116"/>
                <a:gd name="T28" fmla="*/ 16 w 40"/>
                <a:gd name="T29" fmla="*/ 10 h 116"/>
                <a:gd name="T30" fmla="*/ 26 w 40"/>
                <a:gd name="T31" fmla="*/ 0 h 116"/>
                <a:gd name="T32" fmla="*/ 33 w 40"/>
                <a:gd name="T33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16">
                  <a:moveTo>
                    <a:pt x="28" y="50"/>
                  </a:moveTo>
                  <a:cubicBezTo>
                    <a:pt x="28" y="56"/>
                    <a:pt x="21" y="88"/>
                    <a:pt x="21" y="96"/>
                  </a:cubicBezTo>
                  <a:cubicBezTo>
                    <a:pt x="21" y="103"/>
                    <a:pt x="23" y="105"/>
                    <a:pt x="24" y="105"/>
                  </a:cubicBezTo>
                  <a:cubicBezTo>
                    <a:pt x="27" y="105"/>
                    <a:pt x="33" y="102"/>
                    <a:pt x="35" y="100"/>
                  </a:cubicBezTo>
                  <a:cubicBezTo>
                    <a:pt x="40" y="104"/>
                    <a:pt x="24" y="116"/>
                    <a:pt x="15" y="116"/>
                  </a:cubicBezTo>
                  <a:cubicBezTo>
                    <a:pt x="11" y="116"/>
                    <a:pt x="7" y="113"/>
                    <a:pt x="7" y="106"/>
                  </a:cubicBezTo>
                  <a:cubicBezTo>
                    <a:pt x="7" y="97"/>
                    <a:pt x="15" y="62"/>
                    <a:pt x="15" y="56"/>
                  </a:cubicBezTo>
                  <a:cubicBezTo>
                    <a:pt x="15" y="53"/>
                    <a:pt x="14" y="52"/>
                    <a:pt x="11" y="52"/>
                  </a:cubicBezTo>
                  <a:cubicBezTo>
                    <a:pt x="8" y="52"/>
                    <a:pt x="5" y="53"/>
                    <a:pt x="1" y="55"/>
                  </a:cubicBezTo>
                  <a:cubicBezTo>
                    <a:pt x="0" y="53"/>
                    <a:pt x="0" y="50"/>
                    <a:pt x="5" y="46"/>
                  </a:cubicBezTo>
                  <a:cubicBezTo>
                    <a:pt x="9" y="44"/>
                    <a:pt x="15" y="40"/>
                    <a:pt x="21" y="40"/>
                  </a:cubicBezTo>
                  <a:cubicBezTo>
                    <a:pt x="26" y="40"/>
                    <a:pt x="28" y="43"/>
                    <a:pt x="28" y="50"/>
                  </a:cubicBezTo>
                  <a:close/>
                  <a:moveTo>
                    <a:pt x="33" y="8"/>
                  </a:moveTo>
                  <a:cubicBezTo>
                    <a:pt x="33" y="14"/>
                    <a:pt x="30" y="19"/>
                    <a:pt x="23" y="19"/>
                  </a:cubicBezTo>
                  <a:cubicBezTo>
                    <a:pt x="19" y="19"/>
                    <a:pt x="16" y="16"/>
                    <a:pt x="16" y="10"/>
                  </a:cubicBezTo>
                  <a:cubicBezTo>
                    <a:pt x="16" y="3"/>
                    <a:pt x="20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B95C36E-5881-4DC6-8D1D-A13CBA8BD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5" y="2392"/>
              <a:ext cx="343" cy="542"/>
            </a:xfrm>
            <a:custGeom>
              <a:avLst/>
              <a:gdLst>
                <a:gd name="T0" fmla="*/ 49 w 49"/>
                <a:gd name="T1" fmla="*/ 12 h 77"/>
                <a:gd name="T2" fmla="*/ 37 w 49"/>
                <a:gd name="T3" fmla="*/ 21 h 77"/>
                <a:gd name="T4" fmla="*/ 30 w 49"/>
                <a:gd name="T5" fmla="*/ 10 h 77"/>
                <a:gd name="T6" fmla="*/ 12 w 49"/>
                <a:gd name="T7" fmla="*/ 43 h 77"/>
                <a:gd name="T8" fmla="*/ 28 w 49"/>
                <a:gd name="T9" fmla="*/ 65 h 77"/>
                <a:gd name="T10" fmla="*/ 46 w 49"/>
                <a:gd name="T11" fmla="*/ 59 h 77"/>
                <a:gd name="T12" fmla="*/ 47 w 49"/>
                <a:gd name="T13" fmla="*/ 62 h 77"/>
                <a:gd name="T14" fmla="*/ 20 w 49"/>
                <a:gd name="T15" fmla="*/ 77 h 77"/>
                <a:gd name="T16" fmla="*/ 0 w 49"/>
                <a:gd name="T17" fmla="*/ 48 h 77"/>
                <a:gd name="T18" fmla="*/ 35 w 49"/>
                <a:gd name="T19" fmla="*/ 0 h 77"/>
                <a:gd name="T20" fmla="*/ 49 w 49"/>
                <a:gd name="T21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7">
                  <a:moveTo>
                    <a:pt x="49" y="12"/>
                  </a:moveTo>
                  <a:cubicBezTo>
                    <a:pt x="49" y="18"/>
                    <a:pt x="44" y="21"/>
                    <a:pt x="37" y="21"/>
                  </a:cubicBezTo>
                  <a:cubicBezTo>
                    <a:pt x="37" y="13"/>
                    <a:pt x="35" y="10"/>
                    <a:pt x="30" y="10"/>
                  </a:cubicBezTo>
                  <a:cubicBezTo>
                    <a:pt x="21" y="10"/>
                    <a:pt x="12" y="27"/>
                    <a:pt x="12" y="43"/>
                  </a:cubicBezTo>
                  <a:cubicBezTo>
                    <a:pt x="12" y="59"/>
                    <a:pt x="18" y="65"/>
                    <a:pt x="28" y="65"/>
                  </a:cubicBezTo>
                  <a:cubicBezTo>
                    <a:pt x="34" y="65"/>
                    <a:pt x="41" y="63"/>
                    <a:pt x="46" y="59"/>
                  </a:cubicBezTo>
                  <a:cubicBezTo>
                    <a:pt x="47" y="60"/>
                    <a:pt x="47" y="61"/>
                    <a:pt x="47" y="62"/>
                  </a:cubicBezTo>
                  <a:cubicBezTo>
                    <a:pt x="47" y="69"/>
                    <a:pt x="34" y="77"/>
                    <a:pt x="20" y="77"/>
                  </a:cubicBezTo>
                  <a:cubicBezTo>
                    <a:pt x="8" y="77"/>
                    <a:pt x="0" y="70"/>
                    <a:pt x="0" y="48"/>
                  </a:cubicBezTo>
                  <a:cubicBezTo>
                    <a:pt x="0" y="25"/>
                    <a:pt x="14" y="0"/>
                    <a:pt x="35" y="0"/>
                  </a:cubicBezTo>
                  <a:cubicBezTo>
                    <a:pt x="46" y="0"/>
                    <a:pt x="49" y="6"/>
                    <a:pt x="49" y="1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C885101-CA41-4F40-901A-C2BFE1CE4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3" y="2083"/>
              <a:ext cx="540" cy="844"/>
            </a:xfrm>
            <a:custGeom>
              <a:avLst/>
              <a:gdLst>
                <a:gd name="T0" fmla="*/ 29 w 77"/>
                <a:gd name="T1" fmla="*/ 8 h 120"/>
                <a:gd name="T2" fmla="*/ 24 w 77"/>
                <a:gd name="T3" fmla="*/ 54 h 120"/>
                <a:gd name="T4" fmla="*/ 21 w 77"/>
                <a:gd name="T5" fmla="*/ 70 h 120"/>
                <a:gd name="T6" fmla="*/ 22 w 77"/>
                <a:gd name="T7" fmla="*/ 70 h 120"/>
                <a:gd name="T8" fmla="*/ 53 w 77"/>
                <a:gd name="T9" fmla="*/ 44 h 120"/>
                <a:gd name="T10" fmla="*/ 64 w 77"/>
                <a:gd name="T11" fmla="*/ 59 h 120"/>
                <a:gd name="T12" fmla="*/ 57 w 77"/>
                <a:gd name="T13" fmla="*/ 100 h 120"/>
                <a:gd name="T14" fmla="*/ 61 w 77"/>
                <a:gd name="T15" fmla="*/ 108 h 120"/>
                <a:gd name="T16" fmla="*/ 71 w 77"/>
                <a:gd name="T17" fmla="*/ 103 h 120"/>
                <a:gd name="T18" fmla="*/ 52 w 77"/>
                <a:gd name="T19" fmla="*/ 120 h 120"/>
                <a:gd name="T20" fmla="*/ 44 w 77"/>
                <a:gd name="T21" fmla="*/ 106 h 120"/>
                <a:gd name="T22" fmla="*/ 51 w 77"/>
                <a:gd name="T23" fmla="*/ 67 h 120"/>
                <a:gd name="T24" fmla="*/ 44 w 77"/>
                <a:gd name="T25" fmla="*/ 56 h 120"/>
                <a:gd name="T26" fmla="*/ 26 w 77"/>
                <a:gd name="T27" fmla="*/ 76 h 120"/>
                <a:gd name="T28" fmla="*/ 18 w 77"/>
                <a:gd name="T29" fmla="*/ 117 h 120"/>
                <a:gd name="T30" fmla="*/ 4 w 77"/>
                <a:gd name="T31" fmla="*/ 120 h 120"/>
                <a:gd name="T32" fmla="*/ 15 w 77"/>
                <a:gd name="T33" fmla="*/ 17 h 120"/>
                <a:gd name="T34" fmla="*/ 11 w 77"/>
                <a:gd name="T35" fmla="*/ 10 h 120"/>
                <a:gd name="T36" fmla="*/ 2 w 77"/>
                <a:gd name="T37" fmla="*/ 10 h 120"/>
                <a:gd name="T38" fmla="*/ 3 w 77"/>
                <a:gd name="T39" fmla="*/ 5 h 120"/>
                <a:gd name="T40" fmla="*/ 26 w 77"/>
                <a:gd name="T41" fmla="*/ 0 h 120"/>
                <a:gd name="T42" fmla="*/ 29 w 77"/>
                <a:gd name="T4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120">
                  <a:moveTo>
                    <a:pt x="29" y="8"/>
                  </a:moveTo>
                  <a:cubicBezTo>
                    <a:pt x="29" y="13"/>
                    <a:pt x="26" y="38"/>
                    <a:pt x="24" y="54"/>
                  </a:cubicBezTo>
                  <a:cubicBezTo>
                    <a:pt x="23" y="61"/>
                    <a:pt x="22" y="66"/>
                    <a:pt x="21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53"/>
                    <a:pt x="40" y="44"/>
                    <a:pt x="53" y="44"/>
                  </a:cubicBezTo>
                  <a:cubicBezTo>
                    <a:pt x="60" y="44"/>
                    <a:pt x="64" y="50"/>
                    <a:pt x="64" y="59"/>
                  </a:cubicBezTo>
                  <a:cubicBezTo>
                    <a:pt x="64" y="66"/>
                    <a:pt x="57" y="90"/>
                    <a:pt x="57" y="100"/>
                  </a:cubicBezTo>
                  <a:cubicBezTo>
                    <a:pt x="57" y="106"/>
                    <a:pt x="58" y="108"/>
                    <a:pt x="61" y="108"/>
                  </a:cubicBezTo>
                  <a:cubicBezTo>
                    <a:pt x="64" y="108"/>
                    <a:pt x="69" y="106"/>
                    <a:pt x="71" y="103"/>
                  </a:cubicBezTo>
                  <a:cubicBezTo>
                    <a:pt x="77" y="107"/>
                    <a:pt x="60" y="120"/>
                    <a:pt x="52" y="120"/>
                  </a:cubicBezTo>
                  <a:cubicBezTo>
                    <a:pt x="46" y="120"/>
                    <a:pt x="44" y="115"/>
                    <a:pt x="44" y="106"/>
                  </a:cubicBezTo>
                  <a:cubicBezTo>
                    <a:pt x="44" y="98"/>
                    <a:pt x="50" y="74"/>
                    <a:pt x="51" y="67"/>
                  </a:cubicBezTo>
                  <a:cubicBezTo>
                    <a:pt x="51" y="59"/>
                    <a:pt x="50" y="56"/>
                    <a:pt x="44" y="56"/>
                  </a:cubicBezTo>
                  <a:cubicBezTo>
                    <a:pt x="39" y="56"/>
                    <a:pt x="31" y="66"/>
                    <a:pt x="26" y="76"/>
                  </a:cubicBezTo>
                  <a:cubicBezTo>
                    <a:pt x="19" y="90"/>
                    <a:pt x="17" y="103"/>
                    <a:pt x="18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9" y="86"/>
                    <a:pt x="15" y="30"/>
                    <a:pt x="15" y="17"/>
                  </a:cubicBezTo>
                  <a:cubicBezTo>
                    <a:pt x="16" y="12"/>
                    <a:pt x="15" y="10"/>
                    <a:pt x="11" y="10"/>
                  </a:cubicBezTo>
                  <a:cubicBezTo>
                    <a:pt x="8" y="10"/>
                    <a:pt x="5" y="10"/>
                    <a:pt x="2" y="10"/>
                  </a:cubicBezTo>
                  <a:cubicBezTo>
                    <a:pt x="0" y="8"/>
                    <a:pt x="0" y="7"/>
                    <a:pt x="3" y="5"/>
                  </a:cubicBezTo>
                  <a:cubicBezTo>
                    <a:pt x="7" y="2"/>
                    <a:pt x="24" y="0"/>
                    <a:pt x="26" y="0"/>
                  </a:cubicBezTo>
                  <a:cubicBezTo>
                    <a:pt x="28" y="0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FB11EDF-17DF-4188-B738-AA8C42F7D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90" y="2266"/>
              <a:ext cx="322" cy="661"/>
            </a:xfrm>
            <a:custGeom>
              <a:avLst/>
              <a:gdLst>
                <a:gd name="T0" fmla="*/ 23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5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6 w 46"/>
                <a:gd name="T19" fmla="*/ 22 h 94"/>
                <a:gd name="T20" fmla="*/ 13 w 46"/>
                <a:gd name="T21" fmla="*/ 21 h 94"/>
                <a:gd name="T22" fmla="*/ 16 w 46"/>
                <a:gd name="T23" fmla="*/ 3 h 94"/>
                <a:gd name="T24" fmla="*/ 28 w 46"/>
                <a:gd name="T25" fmla="*/ 0 h 94"/>
                <a:gd name="T26" fmla="*/ 25 w 46"/>
                <a:gd name="T27" fmla="*/ 22 h 94"/>
                <a:gd name="T28" fmla="*/ 43 w 46"/>
                <a:gd name="T29" fmla="*/ 21 h 94"/>
                <a:gd name="T30" fmla="*/ 37 w 46"/>
                <a:gd name="T31" fmla="*/ 31 h 94"/>
                <a:gd name="T32" fmla="*/ 23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3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8" y="79"/>
                    <a:pt x="19" y="82"/>
                    <a:pt x="24" y="82"/>
                  </a:cubicBezTo>
                  <a:cubicBezTo>
                    <a:pt x="27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5" y="94"/>
                    <a:pt x="21" y="94"/>
                    <a:pt x="15" y="94"/>
                  </a:cubicBezTo>
                  <a:cubicBezTo>
                    <a:pt x="7" y="94"/>
                    <a:pt x="4" y="89"/>
                    <a:pt x="5" y="77"/>
                  </a:cubicBezTo>
                  <a:cubicBezTo>
                    <a:pt x="6" y="69"/>
                    <a:pt x="9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0" y="22"/>
                    <a:pt x="6" y="22"/>
                  </a:cubicBezTo>
                  <a:cubicBezTo>
                    <a:pt x="8" y="21"/>
                    <a:pt x="10" y="21"/>
                    <a:pt x="13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4" y="0"/>
                    <a:pt x="28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40" y="22"/>
                    <a:pt x="43" y="21"/>
                  </a:cubicBezTo>
                  <a:cubicBezTo>
                    <a:pt x="46" y="26"/>
                    <a:pt x="43" y="31"/>
                    <a:pt x="37" y="31"/>
                  </a:cubicBezTo>
                  <a:cubicBezTo>
                    <a:pt x="34" y="31"/>
                    <a:pt x="26" y="31"/>
                    <a:pt x="23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8957BCE-BB0E-49F3-A705-55F093CE83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57" y="367"/>
              <a:ext cx="2423" cy="3488"/>
            </a:xfrm>
            <a:custGeom>
              <a:avLst/>
              <a:gdLst>
                <a:gd name="T0" fmla="*/ 191 w 346"/>
                <a:gd name="T1" fmla="*/ 43 h 496"/>
                <a:gd name="T2" fmla="*/ 181 w 346"/>
                <a:gd name="T3" fmla="*/ 75 h 496"/>
                <a:gd name="T4" fmla="*/ 195 w 346"/>
                <a:gd name="T5" fmla="*/ 47 h 496"/>
                <a:gd name="T6" fmla="*/ 142 w 346"/>
                <a:gd name="T7" fmla="*/ 17 h 496"/>
                <a:gd name="T8" fmla="*/ 239 w 346"/>
                <a:gd name="T9" fmla="*/ 202 h 496"/>
                <a:gd name="T10" fmla="*/ 142 w 346"/>
                <a:gd name="T11" fmla="*/ 288 h 496"/>
                <a:gd name="T12" fmla="*/ 155 w 346"/>
                <a:gd name="T13" fmla="*/ 297 h 496"/>
                <a:gd name="T14" fmla="*/ 156 w 346"/>
                <a:gd name="T15" fmla="*/ 262 h 496"/>
                <a:gd name="T16" fmla="*/ 168 w 346"/>
                <a:gd name="T17" fmla="*/ 301 h 496"/>
                <a:gd name="T18" fmla="*/ 181 w 346"/>
                <a:gd name="T19" fmla="*/ 303 h 496"/>
                <a:gd name="T20" fmla="*/ 187 w 346"/>
                <a:gd name="T21" fmla="*/ 303 h 496"/>
                <a:gd name="T22" fmla="*/ 202 w 346"/>
                <a:gd name="T23" fmla="*/ 258 h 496"/>
                <a:gd name="T24" fmla="*/ 212 w 346"/>
                <a:gd name="T25" fmla="*/ 222 h 496"/>
                <a:gd name="T26" fmla="*/ 217 w 346"/>
                <a:gd name="T27" fmla="*/ 292 h 496"/>
                <a:gd name="T28" fmla="*/ 235 w 346"/>
                <a:gd name="T29" fmla="*/ 201 h 496"/>
                <a:gd name="T30" fmla="*/ 241 w 346"/>
                <a:gd name="T31" fmla="*/ 202 h 496"/>
                <a:gd name="T32" fmla="*/ 243 w 346"/>
                <a:gd name="T33" fmla="*/ 35 h 496"/>
                <a:gd name="T34" fmla="*/ 225 w 346"/>
                <a:gd name="T35" fmla="*/ 151 h 496"/>
                <a:gd name="T36" fmla="*/ 229 w 346"/>
                <a:gd name="T37" fmla="*/ 200 h 496"/>
                <a:gd name="T38" fmla="*/ 224 w 346"/>
                <a:gd name="T39" fmla="*/ 206 h 496"/>
                <a:gd name="T40" fmla="*/ 213 w 346"/>
                <a:gd name="T41" fmla="*/ 152 h 496"/>
                <a:gd name="T42" fmla="*/ 207 w 346"/>
                <a:gd name="T43" fmla="*/ 152 h 496"/>
                <a:gd name="T44" fmla="*/ 204 w 346"/>
                <a:gd name="T45" fmla="*/ 203 h 496"/>
                <a:gd name="T46" fmla="*/ 189 w 346"/>
                <a:gd name="T47" fmla="*/ 170 h 496"/>
                <a:gd name="T48" fmla="*/ 176 w 346"/>
                <a:gd name="T49" fmla="*/ 155 h 496"/>
                <a:gd name="T50" fmla="*/ 163 w 346"/>
                <a:gd name="T51" fmla="*/ 156 h 496"/>
                <a:gd name="T52" fmla="*/ 151 w 346"/>
                <a:gd name="T53" fmla="*/ 157 h 496"/>
                <a:gd name="T54" fmla="*/ 145 w 346"/>
                <a:gd name="T55" fmla="*/ 157 h 496"/>
                <a:gd name="T56" fmla="*/ 134 w 346"/>
                <a:gd name="T57" fmla="*/ 177 h 496"/>
                <a:gd name="T58" fmla="*/ 126 w 346"/>
                <a:gd name="T59" fmla="*/ 158 h 496"/>
                <a:gd name="T60" fmla="*/ 240 w 346"/>
                <a:gd name="T61" fmla="*/ 181 h 496"/>
                <a:gd name="T62" fmla="*/ 232 w 346"/>
                <a:gd name="T63" fmla="*/ 357 h 496"/>
                <a:gd name="T64" fmla="*/ 220 w 346"/>
                <a:gd name="T65" fmla="*/ 384 h 496"/>
                <a:gd name="T66" fmla="*/ 212 w 346"/>
                <a:gd name="T67" fmla="*/ 407 h 496"/>
                <a:gd name="T68" fmla="*/ 206 w 346"/>
                <a:gd name="T69" fmla="*/ 434 h 496"/>
                <a:gd name="T70" fmla="*/ 212 w 346"/>
                <a:gd name="T71" fmla="*/ 474 h 496"/>
                <a:gd name="T72" fmla="*/ 127 w 346"/>
                <a:gd name="T73" fmla="*/ 475 h 496"/>
                <a:gd name="T74" fmla="*/ 141 w 346"/>
                <a:gd name="T75" fmla="*/ 442 h 496"/>
                <a:gd name="T76" fmla="*/ 135 w 346"/>
                <a:gd name="T77" fmla="*/ 415 h 496"/>
                <a:gd name="T78" fmla="*/ 128 w 346"/>
                <a:gd name="T79" fmla="*/ 391 h 496"/>
                <a:gd name="T80" fmla="*/ 113 w 346"/>
                <a:gd name="T81" fmla="*/ 357 h 496"/>
                <a:gd name="T82" fmla="*/ 119 w 346"/>
                <a:gd name="T83" fmla="*/ 477 h 496"/>
                <a:gd name="T84" fmla="*/ 181 w 346"/>
                <a:gd name="T85" fmla="*/ 483 h 496"/>
                <a:gd name="T86" fmla="*/ 233 w 346"/>
                <a:gd name="T87" fmla="*/ 485 h 496"/>
                <a:gd name="T88" fmla="*/ 180 w 346"/>
                <a:gd name="T89" fmla="*/ 483 h 496"/>
                <a:gd name="T90" fmla="*/ 331 w 346"/>
                <a:gd name="T91" fmla="*/ 428 h 496"/>
                <a:gd name="T92" fmla="*/ 333 w 346"/>
                <a:gd name="T93" fmla="*/ 251 h 496"/>
                <a:gd name="T94" fmla="*/ 230 w 346"/>
                <a:gd name="T95" fmla="*/ 300 h 496"/>
                <a:gd name="T96" fmla="*/ 302 w 346"/>
                <a:gd name="T97" fmla="*/ 438 h 496"/>
                <a:gd name="T98" fmla="*/ 254 w 346"/>
                <a:gd name="T99" fmla="*/ 468 h 496"/>
                <a:gd name="T100" fmla="*/ 339 w 346"/>
                <a:gd name="T101" fmla="*/ 433 h 496"/>
                <a:gd name="T102" fmla="*/ 86 w 346"/>
                <a:gd name="T103" fmla="*/ 254 h 496"/>
                <a:gd name="T104" fmla="*/ 12 w 346"/>
                <a:gd name="T105" fmla="*/ 293 h 496"/>
                <a:gd name="T106" fmla="*/ 8 w 346"/>
                <a:gd name="T107" fmla="*/ 428 h 496"/>
                <a:gd name="T108" fmla="*/ 92 w 346"/>
                <a:gd name="T109" fmla="*/ 477 h 496"/>
                <a:gd name="T110" fmla="*/ 14 w 346"/>
                <a:gd name="T111" fmla="*/ 436 h 496"/>
                <a:gd name="T112" fmla="*/ 94 w 346"/>
                <a:gd name="T113" fmla="*/ 271 h 496"/>
                <a:gd name="T114" fmla="*/ 135 w 346"/>
                <a:gd name="T115" fmla="*/ 333 h 496"/>
                <a:gd name="T116" fmla="*/ 129 w 346"/>
                <a:gd name="T117" fmla="*/ 269 h 496"/>
                <a:gd name="T118" fmla="*/ 132 w 346"/>
                <a:gd name="T119" fmla="*/ 253 h 496"/>
                <a:gd name="T120" fmla="*/ 120 w 346"/>
                <a:gd name="T121" fmla="*/ 236 h 496"/>
                <a:gd name="T122" fmla="*/ 100 w 346"/>
                <a:gd name="T123" fmla="*/ 178 h 496"/>
                <a:gd name="T124" fmla="*/ 72 w 346"/>
                <a:gd name="T125" fmla="*/ 17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496">
                  <a:moveTo>
                    <a:pt x="191" y="43"/>
                  </a:moveTo>
                  <a:cubicBezTo>
                    <a:pt x="193" y="38"/>
                    <a:pt x="194" y="24"/>
                    <a:pt x="179" y="20"/>
                  </a:cubicBezTo>
                  <a:cubicBezTo>
                    <a:pt x="178" y="25"/>
                    <a:pt x="174" y="30"/>
                    <a:pt x="166" y="37"/>
                  </a:cubicBezTo>
                  <a:cubicBezTo>
                    <a:pt x="159" y="42"/>
                    <a:pt x="155" y="44"/>
                    <a:pt x="155" y="44"/>
                  </a:cubicBezTo>
                  <a:cubicBezTo>
                    <a:pt x="155" y="60"/>
                    <a:pt x="163" y="70"/>
                    <a:pt x="175" y="74"/>
                  </a:cubicBezTo>
                  <a:cubicBezTo>
                    <a:pt x="187" y="69"/>
                    <a:pt x="196" y="55"/>
                    <a:pt x="191" y="43"/>
                  </a:cubicBezTo>
                  <a:close/>
                  <a:moveTo>
                    <a:pt x="175" y="78"/>
                  </a:moveTo>
                  <a:cubicBezTo>
                    <a:pt x="170" y="77"/>
                    <a:pt x="162" y="72"/>
                    <a:pt x="159" y="68"/>
                  </a:cubicBezTo>
                  <a:cubicBezTo>
                    <a:pt x="158" y="76"/>
                    <a:pt x="155" y="83"/>
                    <a:pt x="150" y="89"/>
                  </a:cubicBezTo>
                  <a:cubicBezTo>
                    <a:pt x="150" y="89"/>
                    <a:pt x="163" y="103"/>
                    <a:pt x="174" y="108"/>
                  </a:cubicBezTo>
                  <a:cubicBezTo>
                    <a:pt x="185" y="103"/>
                    <a:pt x="192" y="92"/>
                    <a:pt x="192" y="92"/>
                  </a:cubicBezTo>
                  <a:cubicBezTo>
                    <a:pt x="184" y="86"/>
                    <a:pt x="181" y="79"/>
                    <a:pt x="181" y="75"/>
                  </a:cubicBezTo>
                  <a:cubicBezTo>
                    <a:pt x="179" y="77"/>
                    <a:pt x="175" y="78"/>
                    <a:pt x="175" y="78"/>
                  </a:cubicBezTo>
                  <a:close/>
                  <a:moveTo>
                    <a:pt x="148" y="19"/>
                  </a:moveTo>
                  <a:cubicBezTo>
                    <a:pt x="153" y="9"/>
                    <a:pt x="173" y="3"/>
                    <a:pt x="173" y="3"/>
                  </a:cubicBezTo>
                  <a:cubicBezTo>
                    <a:pt x="173" y="3"/>
                    <a:pt x="186" y="7"/>
                    <a:pt x="195" y="15"/>
                  </a:cubicBezTo>
                  <a:cubicBezTo>
                    <a:pt x="202" y="23"/>
                    <a:pt x="200" y="36"/>
                    <a:pt x="194" y="43"/>
                  </a:cubicBezTo>
                  <a:cubicBezTo>
                    <a:pt x="195" y="44"/>
                    <a:pt x="195" y="45"/>
                    <a:pt x="195" y="47"/>
                  </a:cubicBezTo>
                  <a:cubicBezTo>
                    <a:pt x="199" y="43"/>
                    <a:pt x="202" y="38"/>
                    <a:pt x="203" y="33"/>
                  </a:cubicBezTo>
                  <a:cubicBezTo>
                    <a:pt x="206" y="25"/>
                    <a:pt x="204" y="18"/>
                    <a:pt x="198" y="12"/>
                  </a:cubicBezTo>
                  <a:cubicBezTo>
                    <a:pt x="188" y="2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49" y="4"/>
                    <a:pt x="142" y="17"/>
                  </a:cubicBezTo>
                  <a:cubicBezTo>
                    <a:pt x="137" y="27"/>
                    <a:pt x="139" y="40"/>
                    <a:pt x="148" y="50"/>
                  </a:cubicBezTo>
                  <a:cubicBezTo>
                    <a:pt x="142" y="42"/>
                    <a:pt x="143" y="28"/>
                    <a:pt x="148" y="19"/>
                  </a:cubicBezTo>
                  <a:close/>
                  <a:moveTo>
                    <a:pt x="239" y="202"/>
                  </a:moveTo>
                  <a:cubicBezTo>
                    <a:pt x="239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9" y="202"/>
                  </a:cubicBezTo>
                  <a:close/>
                  <a:moveTo>
                    <a:pt x="227" y="185"/>
                  </a:move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lose/>
                  <a:moveTo>
                    <a:pt x="126" y="158"/>
                  </a:moveTo>
                  <a:cubicBezTo>
                    <a:pt x="136" y="282"/>
                    <a:pt x="136" y="282"/>
                    <a:pt x="136" y="282"/>
                  </a:cubicBezTo>
                  <a:cubicBezTo>
                    <a:pt x="138" y="284"/>
                    <a:pt x="140" y="286"/>
                    <a:pt x="142" y="288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7" y="214"/>
                    <a:pt x="137" y="215"/>
                    <a:pt x="137" y="215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8" y="285"/>
                    <a:pt x="148" y="285"/>
                    <a:pt x="148" y="285"/>
                  </a:cubicBezTo>
                  <a:cubicBezTo>
                    <a:pt x="149" y="293"/>
                    <a:pt x="149" y="293"/>
                    <a:pt x="149" y="293"/>
                  </a:cubicBezTo>
                  <a:cubicBezTo>
                    <a:pt x="151" y="294"/>
                    <a:pt x="153" y="296"/>
                    <a:pt x="155" y="297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156" y="263"/>
                    <a:pt x="156" y="264"/>
                    <a:pt x="157" y="264"/>
                  </a:cubicBezTo>
                  <a:cubicBezTo>
                    <a:pt x="158" y="265"/>
                    <a:pt x="158" y="265"/>
                    <a:pt x="159" y="264"/>
                  </a:cubicBezTo>
                  <a:cubicBezTo>
                    <a:pt x="159" y="264"/>
                    <a:pt x="159" y="264"/>
                    <a:pt x="159" y="264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2" y="299"/>
                    <a:pt x="162" y="299"/>
                    <a:pt x="162" y="299"/>
                  </a:cubicBezTo>
                  <a:cubicBezTo>
                    <a:pt x="164" y="300"/>
                    <a:pt x="166" y="301"/>
                    <a:pt x="168" y="301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71" y="257"/>
                    <a:pt x="171" y="257"/>
                    <a:pt x="171" y="257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7" y="303"/>
                    <a:pt x="179" y="303"/>
                    <a:pt x="181" y="303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185" y="281"/>
                    <a:pt x="185" y="281"/>
                    <a:pt x="185" y="281"/>
                  </a:cubicBezTo>
                  <a:cubicBezTo>
                    <a:pt x="187" y="303"/>
                    <a:pt x="187" y="303"/>
                    <a:pt x="187" y="303"/>
                  </a:cubicBezTo>
                  <a:cubicBezTo>
                    <a:pt x="189" y="303"/>
                    <a:pt x="191" y="302"/>
                    <a:pt x="193" y="302"/>
                  </a:cubicBezTo>
                  <a:cubicBezTo>
                    <a:pt x="189" y="252"/>
                    <a:pt x="189" y="252"/>
                    <a:pt x="189" y="252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9" y="300"/>
                    <a:pt x="199" y="300"/>
                    <a:pt x="199" y="300"/>
                  </a:cubicBezTo>
                  <a:cubicBezTo>
                    <a:pt x="201" y="300"/>
                    <a:pt x="203" y="299"/>
                    <a:pt x="205" y="298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11" y="296"/>
                    <a:pt x="211" y="296"/>
                    <a:pt x="211" y="296"/>
                  </a:cubicBezTo>
                  <a:cubicBezTo>
                    <a:pt x="213" y="295"/>
                    <a:pt x="215" y="293"/>
                    <a:pt x="217" y="292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1" y="289"/>
                    <a:pt x="219" y="291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5" y="293"/>
                    <a:pt x="213" y="295"/>
                    <a:pt x="211" y="296"/>
                  </a:cubicBezTo>
                  <a:cubicBezTo>
                    <a:pt x="205" y="347"/>
                    <a:pt x="205" y="347"/>
                    <a:pt x="205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17" y="320"/>
                    <a:pt x="228" y="293"/>
                    <a:pt x="238" y="268"/>
                  </a:cubicBezTo>
                  <a:cubicBezTo>
                    <a:pt x="238" y="268"/>
                    <a:pt x="240" y="263"/>
                    <a:pt x="240" y="262"/>
                  </a:cubicBezTo>
                  <a:cubicBezTo>
                    <a:pt x="235" y="201"/>
                    <a:pt x="235" y="201"/>
                    <a:pt x="235" y="201"/>
                  </a:cubicBezTo>
                  <a:cubicBezTo>
                    <a:pt x="236" y="202"/>
                    <a:pt x="237" y="202"/>
                    <a:pt x="238" y="202"/>
                  </a:cubicBezTo>
                  <a:cubicBezTo>
                    <a:pt x="239" y="202"/>
                    <a:pt x="239" y="202"/>
                    <a:pt x="239" y="202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0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4" y="236"/>
                    <a:pt x="244" y="236"/>
                    <a:pt x="244" y="236"/>
                  </a:cubicBezTo>
                  <a:cubicBezTo>
                    <a:pt x="244" y="243"/>
                    <a:pt x="244" y="250"/>
                    <a:pt x="242" y="256"/>
                  </a:cubicBezTo>
                  <a:cubicBezTo>
                    <a:pt x="252" y="228"/>
                    <a:pt x="260" y="201"/>
                    <a:pt x="264" y="177"/>
                  </a:cubicBezTo>
                  <a:cubicBezTo>
                    <a:pt x="276" y="94"/>
                    <a:pt x="255" y="51"/>
                    <a:pt x="243" y="35"/>
                  </a:cubicBezTo>
                  <a:cubicBezTo>
                    <a:pt x="234" y="30"/>
                    <a:pt x="222" y="27"/>
                    <a:pt x="220" y="35"/>
                  </a:cubicBezTo>
                  <a:cubicBezTo>
                    <a:pt x="220" y="35"/>
                    <a:pt x="221" y="44"/>
                    <a:pt x="221" y="49"/>
                  </a:cubicBezTo>
                  <a:cubicBezTo>
                    <a:pt x="222" y="65"/>
                    <a:pt x="216" y="81"/>
                    <a:pt x="207" y="94"/>
                  </a:cubicBezTo>
                  <a:cubicBezTo>
                    <a:pt x="212" y="97"/>
                    <a:pt x="217" y="99"/>
                    <a:pt x="222" y="103"/>
                  </a:cubicBezTo>
                  <a:cubicBezTo>
                    <a:pt x="226" y="113"/>
                    <a:pt x="227" y="135"/>
                    <a:pt x="228" y="151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29" y="185"/>
                    <a:pt x="231" y="184"/>
                    <a:pt x="234" y="183"/>
                  </a:cubicBezTo>
                  <a:cubicBezTo>
                    <a:pt x="231" y="184"/>
                    <a:pt x="229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5" y="189"/>
                    <a:pt x="226" y="194"/>
                  </a:cubicBezTo>
                  <a:cubicBezTo>
                    <a:pt x="226" y="196"/>
                    <a:pt x="227" y="198"/>
                    <a:pt x="229" y="200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4" y="274"/>
                    <a:pt x="234" y="274"/>
                    <a:pt x="234" y="274"/>
                  </a:cubicBezTo>
                  <a:cubicBezTo>
                    <a:pt x="233" y="277"/>
                    <a:pt x="231" y="279"/>
                    <a:pt x="229" y="282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4" y="207"/>
                    <a:pt x="224" y="207"/>
                    <a:pt x="224" y="206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08" y="177"/>
                    <a:pt x="208" y="177"/>
                    <a:pt x="208" y="177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4"/>
                    <a:pt x="207" y="144"/>
                    <a:pt x="204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7" y="176"/>
                    <a:pt x="176" y="177"/>
                    <a:pt x="176" y="178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38" y="211"/>
                    <a:pt x="138" y="211"/>
                    <a:pt x="138" y="211"/>
                  </a:cubicBezTo>
                  <a:cubicBezTo>
                    <a:pt x="137" y="211"/>
                    <a:pt x="137" y="211"/>
                    <a:pt x="137" y="212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3" y="148"/>
                    <a:pt x="132" y="135"/>
                    <a:pt x="132" y="135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5" y="158"/>
                    <a:pt x="125" y="158"/>
                    <a:pt x="125" y="158"/>
                  </a:cubicBezTo>
                  <a:lnTo>
                    <a:pt x="126" y="158"/>
                  </a:lnTo>
                  <a:close/>
                  <a:moveTo>
                    <a:pt x="234" y="183"/>
                  </a:moveTo>
                  <a:cubicBezTo>
                    <a:pt x="234" y="183"/>
                    <a:pt x="234" y="183"/>
                    <a:pt x="234" y="183"/>
                  </a:cubicBezTo>
                  <a:cubicBezTo>
                    <a:pt x="234" y="183"/>
                    <a:pt x="234" y="183"/>
                    <a:pt x="234" y="183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7" y="150"/>
                    <a:pt x="237" y="150"/>
                    <a:pt x="237" y="150"/>
                  </a:cubicBezTo>
                  <a:cubicBezTo>
                    <a:pt x="240" y="181"/>
                    <a:pt x="240" y="181"/>
                    <a:pt x="240" y="181"/>
                  </a:cubicBezTo>
                  <a:cubicBezTo>
                    <a:pt x="239" y="181"/>
                    <a:pt x="239" y="181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7" y="182"/>
                    <a:pt x="236" y="183"/>
                    <a:pt x="234" y="183"/>
                  </a:cubicBezTo>
                  <a:close/>
                  <a:moveTo>
                    <a:pt x="244" y="337"/>
                  </a:moveTo>
                  <a:cubicBezTo>
                    <a:pt x="240" y="344"/>
                    <a:pt x="236" y="350"/>
                    <a:pt x="233" y="357"/>
                  </a:cubicBezTo>
                  <a:cubicBezTo>
                    <a:pt x="233" y="357"/>
                    <a:pt x="232" y="357"/>
                    <a:pt x="232" y="357"/>
                  </a:cubicBezTo>
                  <a:cubicBezTo>
                    <a:pt x="230" y="361"/>
                    <a:pt x="228" y="365"/>
                    <a:pt x="226" y="370"/>
                  </a:cubicBezTo>
                  <a:cubicBezTo>
                    <a:pt x="226" y="370"/>
                    <a:pt x="226" y="370"/>
                    <a:pt x="226" y="370"/>
                  </a:cubicBezTo>
                  <a:cubicBezTo>
                    <a:pt x="225" y="373"/>
                    <a:pt x="224" y="375"/>
                    <a:pt x="223" y="377"/>
                  </a:cubicBezTo>
                  <a:cubicBezTo>
                    <a:pt x="223" y="377"/>
                    <a:pt x="223" y="377"/>
                    <a:pt x="223" y="377"/>
                  </a:cubicBezTo>
                  <a:cubicBezTo>
                    <a:pt x="222" y="379"/>
                    <a:pt x="221" y="381"/>
                    <a:pt x="220" y="383"/>
                  </a:cubicBezTo>
                  <a:cubicBezTo>
                    <a:pt x="220" y="384"/>
                    <a:pt x="220" y="384"/>
                    <a:pt x="220" y="384"/>
                  </a:cubicBezTo>
                  <a:cubicBezTo>
                    <a:pt x="219" y="386"/>
                    <a:pt x="218" y="389"/>
                    <a:pt x="217" y="391"/>
                  </a:cubicBezTo>
                  <a:cubicBezTo>
                    <a:pt x="217" y="391"/>
                    <a:pt x="217" y="391"/>
                    <a:pt x="217" y="392"/>
                  </a:cubicBezTo>
                  <a:cubicBezTo>
                    <a:pt x="216" y="394"/>
                    <a:pt x="216" y="396"/>
                    <a:pt x="215" y="398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214" y="401"/>
                    <a:pt x="213" y="404"/>
                    <a:pt x="213" y="406"/>
                  </a:cubicBezTo>
                  <a:cubicBezTo>
                    <a:pt x="213" y="406"/>
                    <a:pt x="212" y="407"/>
                    <a:pt x="212" y="407"/>
                  </a:cubicBezTo>
                  <a:cubicBezTo>
                    <a:pt x="212" y="410"/>
                    <a:pt x="211" y="412"/>
                    <a:pt x="210" y="415"/>
                  </a:cubicBezTo>
                  <a:cubicBezTo>
                    <a:pt x="210" y="415"/>
                    <a:pt x="210" y="415"/>
                    <a:pt x="210" y="415"/>
                  </a:cubicBezTo>
                  <a:cubicBezTo>
                    <a:pt x="210" y="418"/>
                    <a:pt x="209" y="420"/>
                    <a:pt x="209" y="423"/>
                  </a:cubicBezTo>
                  <a:cubicBezTo>
                    <a:pt x="208" y="423"/>
                    <a:pt x="208" y="424"/>
                    <a:pt x="208" y="424"/>
                  </a:cubicBezTo>
                  <a:cubicBezTo>
                    <a:pt x="208" y="427"/>
                    <a:pt x="207" y="430"/>
                    <a:pt x="207" y="433"/>
                  </a:cubicBezTo>
                  <a:cubicBezTo>
                    <a:pt x="207" y="433"/>
                    <a:pt x="206" y="434"/>
                    <a:pt x="206" y="434"/>
                  </a:cubicBezTo>
                  <a:cubicBezTo>
                    <a:pt x="206" y="437"/>
                    <a:pt x="205" y="440"/>
                    <a:pt x="205" y="442"/>
                  </a:cubicBezTo>
                  <a:cubicBezTo>
                    <a:pt x="205" y="443"/>
                    <a:pt x="205" y="443"/>
                    <a:pt x="205" y="444"/>
                  </a:cubicBezTo>
                  <a:cubicBezTo>
                    <a:pt x="204" y="447"/>
                    <a:pt x="204" y="450"/>
                    <a:pt x="203" y="453"/>
                  </a:cubicBezTo>
                  <a:cubicBezTo>
                    <a:pt x="203" y="454"/>
                    <a:pt x="203" y="454"/>
                    <a:pt x="203" y="455"/>
                  </a:cubicBezTo>
                  <a:cubicBezTo>
                    <a:pt x="203" y="458"/>
                    <a:pt x="202" y="462"/>
                    <a:pt x="202" y="465"/>
                  </a:cubicBezTo>
                  <a:cubicBezTo>
                    <a:pt x="205" y="468"/>
                    <a:pt x="212" y="474"/>
                    <a:pt x="212" y="474"/>
                  </a:cubicBezTo>
                  <a:cubicBezTo>
                    <a:pt x="223" y="478"/>
                    <a:pt x="225" y="484"/>
                    <a:pt x="225" y="484"/>
                  </a:cubicBezTo>
                  <a:cubicBezTo>
                    <a:pt x="225" y="484"/>
                    <a:pt x="224" y="487"/>
                    <a:pt x="216" y="488"/>
                  </a:cubicBezTo>
                  <a:cubicBezTo>
                    <a:pt x="203" y="487"/>
                    <a:pt x="192" y="477"/>
                    <a:pt x="181" y="475"/>
                  </a:cubicBezTo>
                  <a:cubicBezTo>
                    <a:pt x="181" y="475"/>
                    <a:pt x="161" y="474"/>
                    <a:pt x="161" y="474"/>
                  </a:cubicBezTo>
                  <a:cubicBezTo>
                    <a:pt x="153" y="476"/>
                    <a:pt x="142" y="480"/>
                    <a:pt x="134" y="479"/>
                  </a:cubicBezTo>
                  <a:cubicBezTo>
                    <a:pt x="128" y="478"/>
                    <a:pt x="127" y="475"/>
                    <a:pt x="127" y="475"/>
                  </a:cubicBezTo>
                  <a:cubicBezTo>
                    <a:pt x="127" y="475"/>
                    <a:pt x="129" y="470"/>
                    <a:pt x="139" y="468"/>
                  </a:cubicBezTo>
                  <a:cubicBezTo>
                    <a:pt x="139" y="468"/>
                    <a:pt x="141" y="467"/>
                    <a:pt x="144" y="465"/>
                  </a:cubicBezTo>
                  <a:cubicBezTo>
                    <a:pt x="143" y="462"/>
                    <a:pt x="143" y="458"/>
                    <a:pt x="142" y="455"/>
                  </a:cubicBezTo>
                  <a:cubicBezTo>
                    <a:pt x="142" y="454"/>
                    <a:pt x="142" y="454"/>
                    <a:pt x="142" y="453"/>
                  </a:cubicBezTo>
                  <a:cubicBezTo>
                    <a:pt x="142" y="450"/>
                    <a:pt x="141" y="447"/>
                    <a:pt x="141" y="443"/>
                  </a:cubicBezTo>
                  <a:cubicBezTo>
                    <a:pt x="141" y="443"/>
                    <a:pt x="141" y="443"/>
                    <a:pt x="141" y="442"/>
                  </a:cubicBezTo>
                  <a:cubicBezTo>
                    <a:pt x="140" y="439"/>
                    <a:pt x="140" y="437"/>
                    <a:pt x="139" y="434"/>
                  </a:cubicBezTo>
                  <a:cubicBezTo>
                    <a:pt x="139" y="434"/>
                    <a:pt x="139" y="433"/>
                    <a:pt x="139" y="433"/>
                  </a:cubicBezTo>
                  <a:cubicBezTo>
                    <a:pt x="138" y="430"/>
                    <a:pt x="138" y="427"/>
                    <a:pt x="137" y="424"/>
                  </a:cubicBezTo>
                  <a:cubicBezTo>
                    <a:pt x="137" y="424"/>
                    <a:pt x="137" y="423"/>
                    <a:pt x="137" y="423"/>
                  </a:cubicBezTo>
                  <a:cubicBezTo>
                    <a:pt x="136" y="420"/>
                    <a:pt x="136" y="417"/>
                    <a:pt x="135" y="41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135" y="412"/>
                    <a:pt x="134" y="410"/>
                    <a:pt x="133" y="407"/>
                  </a:cubicBezTo>
                  <a:cubicBezTo>
                    <a:pt x="133" y="407"/>
                    <a:pt x="133" y="406"/>
                    <a:pt x="133" y="406"/>
                  </a:cubicBezTo>
                  <a:cubicBezTo>
                    <a:pt x="132" y="403"/>
                    <a:pt x="131" y="401"/>
                    <a:pt x="131" y="399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0" y="396"/>
                    <a:pt x="129" y="394"/>
                    <a:pt x="128" y="391"/>
                  </a:cubicBezTo>
                  <a:cubicBezTo>
                    <a:pt x="128" y="391"/>
                    <a:pt x="128" y="391"/>
                    <a:pt x="128" y="391"/>
                  </a:cubicBezTo>
                  <a:cubicBezTo>
                    <a:pt x="127" y="388"/>
                    <a:pt x="126" y="386"/>
                    <a:pt x="126" y="384"/>
                  </a:cubicBezTo>
                  <a:cubicBezTo>
                    <a:pt x="126" y="384"/>
                    <a:pt x="125" y="383"/>
                    <a:pt x="125" y="383"/>
                  </a:cubicBezTo>
                  <a:cubicBezTo>
                    <a:pt x="124" y="379"/>
                    <a:pt x="122" y="374"/>
                    <a:pt x="120" y="370"/>
                  </a:cubicBezTo>
                  <a:cubicBezTo>
                    <a:pt x="120" y="370"/>
                    <a:pt x="120" y="370"/>
                    <a:pt x="119" y="370"/>
                  </a:cubicBezTo>
                  <a:cubicBezTo>
                    <a:pt x="117" y="365"/>
                    <a:pt x="115" y="361"/>
                    <a:pt x="113" y="357"/>
                  </a:cubicBezTo>
                  <a:cubicBezTo>
                    <a:pt x="113" y="357"/>
                    <a:pt x="113" y="357"/>
                    <a:pt x="113" y="357"/>
                  </a:cubicBezTo>
                  <a:cubicBezTo>
                    <a:pt x="109" y="350"/>
                    <a:pt x="106" y="344"/>
                    <a:pt x="101" y="337"/>
                  </a:cubicBezTo>
                  <a:cubicBezTo>
                    <a:pt x="106" y="346"/>
                    <a:pt x="110" y="356"/>
                    <a:pt x="113" y="365"/>
                  </a:cubicBezTo>
                  <a:cubicBezTo>
                    <a:pt x="123" y="394"/>
                    <a:pt x="131" y="425"/>
                    <a:pt x="135" y="461"/>
                  </a:cubicBezTo>
                  <a:cubicBezTo>
                    <a:pt x="123" y="464"/>
                    <a:pt x="120" y="471"/>
                    <a:pt x="120" y="473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20" y="479"/>
                    <a:pt x="122" y="485"/>
                    <a:pt x="133" y="487"/>
                  </a:cubicBezTo>
                  <a:cubicBezTo>
                    <a:pt x="133" y="487"/>
                    <a:pt x="133" y="487"/>
                    <a:pt x="133" y="487"/>
                  </a:cubicBezTo>
                  <a:cubicBezTo>
                    <a:pt x="134" y="487"/>
                    <a:pt x="134" y="487"/>
                    <a:pt x="134" y="487"/>
                  </a:cubicBezTo>
                  <a:cubicBezTo>
                    <a:pt x="135" y="487"/>
                    <a:pt x="136" y="487"/>
                    <a:pt x="137" y="487"/>
                  </a:cubicBezTo>
                  <a:cubicBezTo>
                    <a:pt x="145" y="487"/>
                    <a:pt x="154" y="484"/>
                    <a:pt x="162" y="482"/>
                  </a:cubicBezTo>
                  <a:cubicBezTo>
                    <a:pt x="169" y="482"/>
                    <a:pt x="178" y="483"/>
                    <a:pt x="181" y="483"/>
                  </a:cubicBezTo>
                  <a:cubicBezTo>
                    <a:pt x="184" y="483"/>
                    <a:pt x="188" y="486"/>
                    <a:pt x="192" y="488"/>
                  </a:cubicBezTo>
                  <a:cubicBezTo>
                    <a:pt x="199" y="491"/>
                    <a:pt x="207" y="495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8" y="495"/>
                    <a:pt x="231" y="490"/>
                    <a:pt x="232" y="487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33" y="483"/>
                    <a:pt x="233" y="483"/>
                    <a:pt x="233" y="483"/>
                  </a:cubicBezTo>
                  <a:cubicBezTo>
                    <a:pt x="232" y="481"/>
                    <a:pt x="230" y="472"/>
                    <a:pt x="216" y="467"/>
                  </a:cubicBezTo>
                  <a:cubicBezTo>
                    <a:pt x="215" y="466"/>
                    <a:pt x="212" y="464"/>
                    <a:pt x="210" y="462"/>
                  </a:cubicBezTo>
                  <a:cubicBezTo>
                    <a:pt x="215" y="426"/>
                    <a:pt x="222" y="394"/>
                    <a:pt x="233" y="365"/>
                  </a:cubicBezTo>
                  <a:cubicBezTo>
                    <a:pt x="236" y="356"/>
                    <a:pt x="240" y="346"/>
                    <a:pt x="244" y="337"/>
                  </a:cubicBezTo>
                  <a:close/>
                  <a:moveTo>
                    <a:pt x="180" y="483"/>
                  </a:move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339" y="433"/>
                  </a:moveTo>
                  <a:cubicBezTo>
                    <a:pt x="337" y="428"/>
                    <a:pt x="337" y="428"/>
                    <a:pt x="337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10" y="429"/>
                    <a:pt x="310" y="429"/>
                    <a:pt x="310" y="429"/>
                  </a:cubicBezTo>
                  <a:cubicBezTo>
                    <a:pt x="310" y="397"/>
                    <a:pt x="310" y="350"/>
                    <a:pt x="306" y="295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31" y="299"/>
                    <a:pt x="331" y="299"/>
                    <a:pt x="331" y="299"/>
                  </a:cubicBezTo>
                  <a:cubicBezTo>
                    <a:pt x="333" y="293"/>
                    <a:pt x="333" y="293"/>
                    <a:pt x="333" y="293"/>
                  </a:cubicBezTo>
                  <a:cubicBezTo>
                    <a:pt x="343" y="270"/>
                    <a:pt x="333" y="252"/>
                    <a:pt x="333" y="251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25" y="247"/>
                    <a:pt x="325" y="247"/>
                    <a:pt x="325" y="247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49" y="265"/>
                    <a:pt x="240" y="282"/>
                    <a:pt x="230" y="300"/>
                  </a:cubicBezTo>
                  <a:cubicBezTo>
                    <a:pt x="230" y="300"/>
                    <a:pt x="230" y="300"/>
                    <a:pt x="230" y="300"/>
                  </a:cubicBezTo>
                  <a:cubicBezTo>
                    <a:pt x="240" y="286"/>
                    <a:pt x="250" y="272"/>
                    <a:pt x="261" y="259"/>
                  </a:cubicBezTo>
                  <a:cubicBezTo>
                    <a:pt x="326" y="255"/>
                    <a:pt x="326" y="255"/>
                    <a:pt x="326" y="255"/>
                  </a:cubicBezTo>
                  <a:cubicBezTo>
                    <a:pt x="326" y="255"/>
                    <a:pt x="334" y="270"/>
                    <a:pt x="326" y="290"/>
                  </a:cubicBezTo>
                  <a:cubicBezTo>
                    <a:pt x="298" y="289"/>
                    <a:pt x="298" y="289"/>
                    <a:pt x="298" y="289"/>
                  </a:cubicBezTo>
                  <a:cubicBezTo>
                    <a:pt x="302" y="348"/>
                    <a:pt x="302" y="394"/>
                    <a:pt x="302" y="438"/>
                  </a:cubicBezTo>
                  <a:cubicBezTo>
                    <a:pt x="332" y="436"/>
                    <a:pt x="332" y="436"/>
                    <a:pt x="332" y="436"/>
                  </a:cubicBezTo>
                  <a:cubicBezTo>
                    <a:pt x="338" y="450"/>
                    <a:pt x="338" y="458"/>
                    <a:pt x="333" y="471"/>
                  </a:cubicBezTo>
                  <a:cubicBezTo>
                    <a:pt x="262" y="469"/>
                    <a:pt x="262" y="469"/>
                    <a:pt x="262" y="469"/>
                  </a:cubicBezTo>
                  <a:cubicBezTo>
                    <a:pt x="267" y="408"/>
                    <a:pt x="266" y="366"/>
                    <a:pt x="263" y="308"/>
                  </a:cubicBezTo>
                  <a:cubicBezTo>
                    <a:pt x="262" y="310"/>
                    <a:pt x="261" y="311"/>
                    <a:pt x="260" y="313"/>
                  </a:cubicBezTo>
                  <a:cubicBezTo>
                    <a:pt x="261" y="360"/>
                    <a:pt x="259" y="415"/>
                    <a:pt x="254" y="468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2" y="477"/>
                    <a:pt x="262" y="477"/>
                    <a:pt x="262" y="477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8" y="479"/>
                    <a:pt x="338" y="479"/>
                    <a:pt x="338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46" y="459"/>
                    <a:pt x="346" y="449"/>
                    <a:pt x="339" y="433"/>
                  </a:cubicBezTo>
                  <a:close/>
                  <a:moveTo>
                    <a:pt x="127" y="249"/>
                  </a:move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lose/>
                  <a:moveTo>
                    <a:pt x="105" y="286"/>
                  </a:moveTo>
                  <a:cubicBezTo>
                    <a:pt x="99" y="273"/>
                    <a:pt x="93" y="261"/>
                    <a:pt x="86" y="254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1" y="251"/>
                    <a:pt x="81" y="251"/>
                    <a:pt x="81" y="251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3" y="252"/>
                    <a:pt x="3" y="270"/>
                    <a:pt x="12" y="293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36" y="350"/>
                    <a:pt x="36" y="397"/>
                    <a:pt x="36" y="429"/>
                  </a:cubicBezTo>
                  <a:cubicBezTo>
                    <a:pt x="14" y="428"/>
                    <a:pt x="14" y="428"/>
                    <a:pt x="14" y="428"/>
                  </a:cubicBezTo>
                  <a:cubicBezTo>
                    <a:pt x="8" y="428"/>
                    <a:pt x="8" y="428"/>
                    <a:pt x="8" y="428"/>
                  </a:cubicBezTo>
                  <a:cubicBezTo>
                    <a:pt x="6" y="433"/>
                    <a:pt x="6" y="433"/>
                    <a:pt x="6" y="433"/>
                  </a:cubicBezTo>
                  <a:cubicBezTo>
                    <a:pt x="0" y="449"/>
                    <a:pt x="0" y="459"/>
                    <a:pt x="5" y="474"/>
                  </a:cubicBezTo>
                  <a:cubicBezTo>
                    <a:pt x="7" y="479"/>
                    <a:pt x="7" y="479"/>
                    <a:pt x="7" y="479"/>
                  </a:cubicBezTo>
                  <a:cubicBezTo>
                    <a:pt x="13" y="479"/>
                    <a:pt x="13" y="479"/>
                    <a:pt x="13" y="479"/>
                  </a:cubicBezTo>
                  <a:cubicBezTo>
                    <a:pt x="84" y="477"/>
                    <a:pt x="84" y="477"/>
                    <a:pt x="84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68"/>
                    <a:pt x="92" y="468"/>
                    <a:pt x="92" y="468"/>
                  </a:cubicBezTo>
                  <a:cubicBezTo>
                    <a:pt x="87" y="415"/>
                    <a:pt x="85" y="360"/>
                    <a:pt x="86" y="313"/>
                  </a:cubicBezTo>
                  <a:cubicBezTo>
                    <a:pt x="84" y="311"/>
                    <a:pt x="83" y="310"/>
                    <a:pt x="82" y="308"/>
                  </a:cubicBezTo>
                  <a:cubicBezTo>
                    <a:pt x="80" y="366"/>
                    <a:pt x="78" y="408"/>
                    <a:pt x="84" y="469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8" y="458"/>
                    <a:pt x="8" y="450"/>
                    <a:pt x="14" y="43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3" y="394"/>
                    <a:pt x="44" y="348"/>
                    <a:pt x="48" y="289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1" y="270"/>
                    <a:pt x="20" y="255"/>
                    <a:pt x="20" y="255"/>
                  </a:cubicBezTo>
                  <a:cubicBezTo>
                    <a:pt x="84" y="259"/>
                    <a:pt x="84" y="259"/>
                    <a:pt x="84" y="259"/>
                  </a:cubicBezTo>
                  <a:cubicBezTo>
                    <a:pt x="88" y="263"/>
                    <a:pt x="91" y="267"/>
                    <a:pt x="94" y="271"/>
                  </a:cubicBezTo>
                  <a:cubicBezTo>
                    <a:pt x="95" y="272"/>
                    <a:pt x="95" y="272"/>
                    <a:pt x="96" y="273"/>
                  </a:cubicBezTo>
                  <a:cubicBezTo>
                    <a:pt x="99" y="277"/>
                    <a:pt x="102" y="281"/>
                    <a:pt x="105" y="285"/>
                  </a:cubicBezTo>
                  <a:cubicBezTo>
                    <a:pt x="105" y="285"/>
                    <a:pt x="105" y="285"/>
                    <a:pt x="105" y="286"/>
                  </a:cubicBezTo>
                  <a:close/>
                  <a:moveTo>
                    <a:pt x="112" y="294"/>
                  </a:moveTo>
                  <a:cubicBezTo>
                    <a:pt x="119" y="306"/>
                    <a:pt x="126" y="319"/>
                    <a:pt x="133" y="333"/>
                  </a:cubicBezTo>
                  <a:cubicBezTo>
                    <a:pt x="135" y="333"/>
                    <a:pt x="135" y="333"/>
                    <a:pt x="135" y="333"/>
                  </a:cubicBezTo>
                  <a:cubicBezTo>
                    <a:pt x="132" y="309"/>
                    <a:pt x="130" y="289"/>
                    <a:pt x="128" y="275"/>
                  </a:cubicBezTo>
                  <a:cubicBezTo>
                    <a:pt x="130" y="277"/>
                    <a:pt x="132" y="280"/>
                    <a:pt x="132" y="280"/>
                  </a:cubicBezTo>
                  <a:cubicBezTo>
                    <a:pt x="134" y="279"/>
                    <a:pt x="134" y="278"/>
                    <a:pt x="133" y="276"/>
                  </a:cubicBezTo>
                  <a:cubicBezTo>
                    <a:pt x="133" y="275"/>
                    <a:pt x="131" y="272"/>
                    <a:pt x="129" y="269"/>
                  </a:cubicBezTo>
                  <a:cubicBezTo>
                    <a:pt x="129" y="270"/>
                    <a:pt x="129" y="270"/>
                    <a:pt x="130" y="270"/>
                  </a:cubicBezTo>
                  <a:cubicBezTo>
                    <a:pt x="129" y="270"/>
                    <a:pt x="129" y="270"/>
                    <a:pt x="129" y="269"/>
                  </a:cubicBezTo>
                  <a:cubicBezTo>
                    <a:pt x="129" y="269"/>
                    <a:pt x="128" y="269"/>
                    <a:pt x="128" y="268"/>
                  </a:cubicBezTo>
                  <a:cubicBezTo>
                    <a:pt x="128" y="269"/>
                    <a:pt x="128" y="269"/>
                    <a:pt x="129" y="269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1" y="256"/>
                    <a:pt x="132" y="255"/>
                  </a:cubicBezTo>
                  <a:cubicBezTo>
                    <a:pt x="132" y="255"/>
                    <a:pt x="132" y="253"/>
                    <a:pt x="132" y="253"/>
                  </a:cubicBezTo>
                  <a:cubicBezTo>
                    <a:pt x="125" y="248"/>
                    <a:pt x="123" y="243"/>
                    <a:pt x="123" y="243"/>
                  </a:cubicBezTo>
                  <a:cubicBezTo>
                    <a:pt x="123" y="243"/>
                    <a:pt x="124" y="245"/>
                    <a:pt x="127" y="249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20" y="236"/>
                    <a:pt x="120" y="236"/>
                    <a:pt x="120" y="236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0" y="238"/>
                    <a:pt x="116" y="236"/>
                    <a:pt x="112" y="239"/>
                  </a:cubicBezTo>
                  <a:cubicBezTo>
                    <a:pt x="112" y="239"/>
                    <a:pt x="111" y="241"/>
                    <a:pt x="111" y="243"/>
                  </a:cubicBezTo>
                  <a:cubicBezTo>
                    <a:pt x="110" y="243"/>
                    <a:pt x="110" y="244"/>
                    <a:pt x="110" y="245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2" y="144"/>
                    <a:pt x="112" y="102"/>
                    <a:pt x="116" y="96"/>
                  </a:cubicBezTo>
                  <a:cubicBezTo>
                    <a:pt x="119" y="94"/>
                    <a:pt x="123" y="92"/>
                    <a:pt x="127" y="91"/>
                  </a:cubicBezTo>
                  <a:cubicBezTo>
                    <a:pt x="119" y="78"/>
                    <a:pt x="114" y="62"/>
                    <a:pt x="115" y="47"/>
                  </a:cubicBezTo>
                  <a:cubicBezTo>
                    <a:pt x="115" y="41"/>
                    <a:pt x="116" y="32"/>
                    <a:pt x="116" y="32"/>
                  </a:cubicBezTo>
                  <a:cubicBezTo>
                    <a:pt x="114" y="24"/>
                    <a:pt x="102" y="28"/>
                    <a:pt x="93" y="32"/>
                  </a:cubicBezTo>
                  <a:cubicBezTo>
                    <a:pt x="81" y="48"/>
                    <a:pt x="60" y="91"/>
                    <a:pt x="72" y="174"/>
                  </a:cubicBezTo>
                  <a:cubicBezTo>
                    <a:pt x="78" y="210"/>
                    <a:pt x="93" y="251"/>
                    <a:pt x="11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873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9" r:id="rId2"/>
    <p:sldLayoutId id="2147483681" r:id="rId3"/>
    <p:sldLayoutId id="2147483682" r:id="rId4"/>
    <p:sldLayoutId id="2147483683" r:id="rId5"/>
    <p:sldLayoutId id="2147483672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64" r:id="rId17"/>
    <p:sldLayoutId id="2147483678" r:id="rId18"/>
    <p:sldLayoutId id="2147483679" r:id="rId19"/>
    <p:sldLayoutId id="2147483680" r:id="rId20"/>
    <p:sldLayoutId id="214748367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–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b="0" kern="1200">
          <a:solidFill>
            <a:schemeClr val="bg2"/>
          </a:solidFill>
          <a:latin typeface="+mj-lt"/>
          <a:ea typeface="+mn-ea"/>
          <a:cs typeface="+mn-cs"/>
        </a:defRPr>
      </a:lvl4pPr>
      <a:lvl5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None/>
        <a:defRPr sz="3200" kern="1200">
          <a:solidFill>
            <a:schemeClr val="tx2"/>
          </a:solidFill>
          <a:latin typeface="+mj-lt"/>
          <a:ea typeface="+mn-ea"/>
          <a:cs typeface="+mn-cs"/>
        </a:defRPr>
      </a:lvl5pPr>
      <a:lvl6pPr marL="542925" indent="-542925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rabicPeriod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6pPr>
      <a:lvl7pPr marL="893763" indent="-35560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7pPr>
      <a:lvl8pPr marL="893763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AutoNum type="alphaLcPeriod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12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068" userDrawn="1">
          <p15:clr>
            <a:srgbClr val="F26B43"/>
          </p15:clr>
        </p15:guide>
        <p15:guide id="4" pos="510" userDrawn="1">
          <p15:clr>
            <a:srgbClr val="F26B43"/>
          </p15:clr>
        </p15:guide>
        <p15:guide id="5" orient="horz" pos="3708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I:\VL-INT-VEILIGHEID\Algemeen\Strategisch%20beleid\Formatiedossier\12%20april\Veiligheid_Openbare%20orde%20Maastricht%20V2.1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b24499WscOc%2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meentemaastricht.nl/iets-melde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0D6F420-4BF9-4FCF-B50A-EBF0B7FFCA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A78279-9142-447B-B347-016CFFDE57F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DA0071B-8318-4CAB-97D3-AF39C1C520A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2" name="Tijdelijke aanduiding voor verticale tekst 31">
            <a:extLst>
              <a:ext uri="{FF2B5EF4-FFF2-40B4-BE49-F238E27FC236}">
                <a16:creationId xmlns:a16="http://schemas.microsoft.com/office/drawing/2014/main" id="{DF2DD384-7109-4BF1-AB36-8C7EAADD4754}"/>
              </a:ext>
            </a:extLst>
          </p:cNvPr>
          <p:cNvSpPr>
            <a:spLocks noGrp="1"/>
          </p:cNvSpPr>
          <p:nvPr>
            <p:ph type="body" orient="vert" idx="56"/>
          </p:nvPr>
        </p:nvSpPr>
        <p:spPr>
          <a:xfrm>
            <a:off x="848662" y="3570594"/>
            <a:ext cx="5132399" cy="760959"/>
          </a:xfrm>
        </p:spPr>
        <p:txBody>
          <a:bodyPr/>
          <a:lstStyle/>
          <a:p>
            <a:r>
              <a:rPr lang="nl-NL" dirty="0"/>
              <a:t>Gemeente Maastricht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5F843CA-635B-456A-A3EA-8B61A3FD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2" y="2836612"/>
            <a:ext cx="6135879" cy="760959"/>
          </a:xfrm>
        </p:spPr>
        <p:txBody>
          <a:bodyPr/>
          <a:lstStyle/>
          <a:p>
            <a:r>
              <a:rPr lang="nl-NL" dirty="0" smtClean="0"/>
              <a:t>Veiligheid &amp; Leefbaarheid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1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1504286" cy="386054"/>
          </a:xfrm>
        </p:spPr>
        <p:txBody>
          <a:bodyPr/>
          <a:lstStyle/>
          <a:p>
            <a:r>
              <a:rPr lang="nl-NL" dirty="0" err="1" smtClean="0"/>
              <a:t>Mentimeter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410200" y="301752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Invoegen </a:t>
            </a:r>
            <a:r>
              <a:rPr lang="nl-NL" dirty="0" err="1" smtClean="0"/>
              <a:t>mentimeter</a:t>
            </a:r>
            <a:r>
              <a:rPr lang="nl-NL" dirty="0" smtClean="0"/>
              <a:t>????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5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/>
          <p:cNvSpPr>
            <a:spLocks noGrp="1"/>
          </p:cNvSpPr>
          <p:nvPr>
            <p:ph type="body" orient="vert" idx="56"/>
          </p:nvPr>
        </p:nvSpPr>
        <p:spPr>
          <a:xfrm>
            <a:off x="8099009" y="2112143"/>
            <a:ext cx="3287342" cy="760959"/>
          </a:xfrm>
        </p:spPr>
        <p:txBody>
          <a:bodyPr/>
          <a:lstStyle/>
          <a:p>
            <a:r>
              <a:rPr lang="nl-NL" dirty="0" smtClean="0"/>
              <a:t>uw aandacht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99009" y="1351184"/>
            <a:ext cx="3287342" cy="760959"/>
          </a:xfrm>
        </p:spPr>
        <p:txBody>
          <a:bodyPr/>
          <a:lstStyle/>
          <a:p>
            <a:r>
              <a:rPr lang="nl-NL" dirty="0" smtClean="0"/>
              <a:t>Bedankt voor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9145252" y="3247501"/>
            <a:ext cx="2241099" cy="422405"/>
          </a:xfrm>
        </p:spPr>
        <p:txBody>
          <a:bodyPr/>
          <a:lstStyle/>
          <a:p>
            <a:r>
              <a:rPr lang="nl-NL" dirty="0" smtClean="0"/>
              <a:t>Zijn er nog vragen?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7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4105959" cy="386054"/>
          </a:xfrm>
        </p:spPr>
        <p:txBody>
          <a:bodyPr/>
          <a:lstStyle/>
          <a:p>
            <a:r>
              <a:rPr lang="nl-NL" dirty="0"/>
              <a:t>Dynamiek Openbare Orde/Veiligheid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ctieknop: Film 3">
            <a:hlinkClick r:id="rId2" action="ppaction://program" highlightClick="1"/>
          </p:cNvPr>
          <p:cNvSpPr/>
          <p:nvPr/>
        </p:nvSpPr>
        <p:spPr>
          <a:xfrm>
            <a:off x="4962601" y="3023856"/>
            <a:ext cx="2266799" cy="1362697"/>
          </a:xfrm>
          <a:prstGeom prst="actionButtonMovie">
            <a:avLst/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sz="11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sz="1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 algn="ctr"/>
            <a:endParaRPr lang="nl-NL" sz="11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895176" y="2480650"/>
            <a:ext cx="240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34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6648" y="921379"/>
            <a:ext cx="3357358" cy="386054"/>
          </a:xfrm>
        </p:spPr>
        <p:txBody>
          <a:bodyPr/>
          <a:lstStyle/>
          <a:p>
            <a:r>
              <a:rPr lang="nl-NL" dirty="0" smtClean="0"/>
              <a:t>Bestuursorgaan burgemeester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73" y="1906728"/>
            <a:ext cx="3942308" cy="1275452"/>
          </a:xfrm>
          <a:prstGeom prst="rect">
            <a:avLst/>
          </a:prstGeom>
        </p:spPr>
      </p:pic>
      <p:sp>
        <p:nvSpPr>
          <p:cNvPr id="11" name="AutoShape 2" descr="Integrale Veiligheid SVBBL 2020 to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1" y="1597444"/>
            <a:ext cx="3442011" cy="2137669"/>
          </a:xfrm>
          <a:prstGeom prst="rect">
            <a:avLst/>
          </a:prstGeom>
        </p:spPr>
      </p:pic>
      <p:pic>
        <p:nvPicPr>
          <p:cNvPr id="1030" name="Picture 6" descr="Samenscholingsverbod bij station Bunde vanwege overlast | 1Limburg | Nieuws  en sport uit Limb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5" y="3486665"/>
            <a:ext cx="3907234" cy="2197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3"/>
          <p:cNvSpPr txBox="1">
            <a:spLocks/>
          </p:cNvSpPr>
          <p:nvPr/>
        </p:nvSpPr>
        <p:spPr>
          <a:xfrm>
            <a:off x="816648" y="1272946"/>
            <a:ext cx="2680932" cy="3244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144000" tIns="36000" rIns="144000" bIns="72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dirty="0" smtClean="0"/>
              <a:t>Openbare orde bevoegdheden</a:t>
            </a:r>
            <a:endParaRPr lang="nl-NL" sz="1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b="19261"/>
          <a:stretch/>
        </p:blipFill>
        <p:spPr>
          <a:xfrm>
            <a:off x="4884673" y="3486665"/>
            <a:ext cx="2722816" cy="21983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/>
          <a:srcRect t="1492" b="1274"/>
          <a:stretch/>
        </p:blipFill>
        <p:spPr>
          <a:xfrm>
            <a:off x="7863426" y="3472658"/>
            <a:ext cx="3050212" cy="22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2684096" cy="386054"/>
          </a:xfrm>
        </p:spPr>
        <p:txBody>
          <a:bodyPr/>
          <a:lstStyle/>
          <a:p>
            <a:r>
              <a:rPr lang="nl-NL" dirty="0" err="1" smtClean="0"/>
              <a:t>Kaderstellende</a:t>
            </a:r>
            <a:r>
              <a:rPr lang="nl-NL" dirty="0" smtClean="0"/>
              <a:t> rol raad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5" y="2468484"/>
            <a:ext cx="2110546" cy="2778823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7849769" y="2095367"/>
            <a:ext cx="3527591" cy="3525056"/>
            <a:chOff x="1123642" y="1489463"/>
            <a:chExt cx="3527591" cy="3525056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642" y="1886052"/>
              <a:ext cx="3244665" cy="279111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929831">
              <a:off x="3673176" y="4212758"/>
              <a:ext cx="978057" cy="80176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642" y="1489463"/>
              <a:ext cx="2124672" cy="51666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613" y="2465412"/>
            <a:ext cx="4409984" cy="27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8"/>
            <a:ext cx="1376496" cy="398047"/>
          </a:xfrm>
        </p:spPr>
        <p:txBody>
          <a:bodyPr/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allesvannieuwegein.nl : Voorkom autokraak, laat niets van waarde acht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8787" r="2372" b="13415"/>
          <a:stretch/>
        </p:blipFill>
        <p:spPr bwMode="auto">
          <a:xfrm>
            <a:off x="826486" y="3986292"/>
            <a:ext cx="2102493" cy="1930607"/>
          </a:xfrm>
          <a:prstGeom prst="rect">
            <a:avLst/>
          </a:prstGeom>
          <a:noFill/>
          <a:extLst/>
        </p:spPr>
      </p:pic>
      <p:pic>
        <p:nvPicPr>
          <p:cNvPr id="7" name="Afbeelding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5948"/>
          <a:stretch/>
        </p:blipFill>
        <p:spPr>
          <a:xfrm>
            <a:off x="826486" y="1524557"/>
            <a:ext cx="2083461" cy="22957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3078" t="12374" r="19162" b="48422"/>
          <a:stretch/>
        </p:blipFill>
        <p:spPr>
          <a:xfrm>
            <a:off x="3094983" y="1524557"/>
            <a:ext cx="2751647" cy="16379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5109" t="24118" b="16636"/>
          <a:stretch/>
        </p:blipFill>
        <p:spPr>
          <a:xfrm>
            <a:off x="9361252" y="4309514"/>
            <a:ext cx="1781365" cy="15749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/>
          <a:srcRect b="11701"/>
          <a:stretch/>
        </p:blipFill>
        <p:spPr>
          <a:xfrm>
            <a:off x="7100037" y="3313021"/>
            <a:ext cx="2110178" cy="25818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092" y="3313021"/>
            <a:ext cx="1908908" cy="26038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8"/>
          <a:srcRect l="5109" r="6930"/>
          <a:stretch/>
        </p:blipFill>
        <p:spPr>
          <a:xfrm>
            <a:off x="9376219" y="1524557"/>
            <a:ext cx="1766398" cy="26587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/>
          <a:srcRect l="14092" t="52926" r="22364" b="1261"/>
          <a:stretch/>
        </p:blipFill>
        <p:spPr>
          <a:xfrm>
            <a:off x="3110069" y="4857111"/>
            <a:ext cx="1778986" cy="105978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4869"/>
          <a:stretch/>
        </p:blipFill>
        <p:spPr>
          <a:xfrm>
            <a:off x="5976076" y="1522065"/>
            <a:ext cx="3234139" cy="164045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15224"/>
          <a:stretch/>
        </p:blipFill>
        <p:spPr>
          <a:xfrm>
            <a:off x="3110069" y="3313021"/>
            <a:ext cx="1794072" cy="14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2241668" cy="386054"/>
          </a:xfrm>
        </p:spPr>
        <p:txBody>
          <a:bodyPr/>
          <a:lstStyle/>
          <a:p>
            <a:r>
              <a:rPr lang="nl-NL" dirty="0" smtClean="0"/>
              <a:t>Onderlinge relaties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0057644-D45D-4817-AA73-0D39FA27B52A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234327" y="2467023"/>
            <a:ext cx="4012627" cy="1108312"/>
            <a:chOff x="4133153" y="2511190"/>
            <a:chExt cx="4012627" cy="1108312"/>
          </a:xfrm>
        </p:grpSpPr>
        <p:sp>
          <p:nvSpPr>
            <p:cNvPr id="2" name="Rechthoek 1"/>
            <p:cNvSpPr/>
            <p:nvPr/>
          </p:nvSpPr>
          <p:spPr>
            <a:xfrm>
              <a:off x="4133153" y="3250170"/>
              <a:ext cx="401262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nl-NL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hlinkClick r:id="rId2"/>
                </a:rPr>
                <a:t>Animatiefilmpje Zorg en Veiligheidshuis</a:t>
              </a:r>
              <a:endParaRPr lang="nl-NL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153" y="2511190"/>
              <a:ext cx="1934527" cy="738980"/>
            </a:xfrm>
            <a:prstGeom prst="rect">
              <a:avLst/>
            </a:prstGeom>
          </p:spPr>
        </p:pic>
      </p:grp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47" y="1576764"/>
            <a:ext cx="4556649" cy="38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2257698" cy="386054"/>
          </a:xfrm>
        </p:spPr>
        <p:txBody>
          <a:bodyPr/>
          <a:lstStyle/>
          <a:p>
            <a:r>
              <a:rPr lang="nl-NL" dirty="0" smtClean="0"/>
              <a:t>Planning &amp; Control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816648" y="1405698"/>
            <a:ext cx="1011751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Veiligheid &amp; Leefbaarheid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-&gt; raadsagenda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Domein 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Q2 2022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Jaarprogramma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Handhaven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Q3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Bijpraatsessie thema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Fietsparkeren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Integrale veiligheidsanalyse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Q4 2022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Bijpraatsessie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svz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jaarprogramma HH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Meerjarenprogramma Veiligheid 2023 –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Eindevaluatie Maastrichtse Aanpak Veiligheidsbeleving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4C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Coffeeshopbeleid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334C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2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2597534" cy="386054"/>
          </a:xfrm>
        </p:spPr>
        <p:txBody>
          <a:bodyPr/>
          <a:lstStyle/>
          <a:p>
            <a:r>
              <a:rPr lang="nl-NL" dirty="0" smtClean="0"/>
              <a:t>Ambtelijke organisatie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72568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08" y="5526333"/>
            <a:ext cx="612000" cy="612000"/>
          </a:xfrm>
          <a:prstGeom prst="rect">
            <a:avLst/>
          </a:prstGeom>
        </p:spPr>
      </p:pic>
      <p:pic>
        <p:nvPicPr>
          <p:cNvPr id="2050" name="Picture 2" descr="Marc Cornips profiel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08" y="233172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08" y="1538550"/>
            <a:ext cx="612000" cy="61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/>
          <a:stretch/>
        </p:blipFill>
        <p:spPr>
          <a:xfrm>
            <a:off x="4520485" y="1028700"/>
            <a:ext cx="643943" cy="7043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08" y="4733163"/>
            <a:ext cx="459000" cy="612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07" y="676745"/>
            <a:ext cx="510477" cy="6806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08" y="3929026"/>
            <a:ext cx="459000" cy="612000"/>
          </a:xfrm>
          <a:prstGeom prst="rect">
            <a:avLst/>
          </a:prstGeom>
        </p:spPr>
      </p:pic>
      <p:pic>
        <p:nvPicPr>
          <p:cNvPr id="1026" name="Picture 2" descr="Afbeeldingsresultaten voor vraagteken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1" r="19177" b="2141"/>
          <a:stretch/>
        </p:blipFill>
        <p:spPr bwMode="auto">
          <a:xfrm>
            <a:off x="7667608" y="3124890"/>
            <a:ext cx="56017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2961415" cy="386054"/>
          </a:xfrm>
        </p:spPr>
        <p:txBody>
          <a:bodyPr/>
          <a:lstStyle/>
          <a:p>
            <a:r>
              <a:rPr lang="nl-NL" dirty="0" smtClean="0"/>
              <a:t>Hoe kunt u ons bereiken?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360916" y="3281227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accent2"/>
                </a:solidFill>
              </a:rPr>
              <a:t>OF</a:t>
            </a:r>
            <a:endParaRPr lang="nl-NL" sz="4000" b="1" dirty="0">
              <a:solidFill>
                <a:schemeClr val="accent2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6949438" y="1740735"/>
            <a:ext cx="4069080" cy="3788871"/>
            <a:chOff x="7010398" y="1307433"/>
            <a:chExt cx="4069080" cy="378887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98" y="1784304"/>
              <a:ext cx="3312000" cy="3312000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7208518" y="1307433"/>
              <a:ext cx="3870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Via onze website</a:t>
              </a:r>
            </a:p>
            <a:p>
              <a:r>
                <a:rPr lang="nl-NL" dirty="0" smtClean="0"/>
                <a:t> </a:t>
              </a:r>
              <a:r>
                <a:rPr lang="nl-NL" dirty="0" smtClean="0">
                  <a:hlinkClick r:id="rId3"/>
                </a:rPr>
                <a:t>Iets melden | Gemeente Maastricht</a:t>
              </a:r>
              <a:endParaRPr lang="nl-NL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1059675" y="1713233"/>
            <a:ext cx="3870960" cy="3752807"/>
            <a:chOff x="1120635" y="1556069"/>
            <a:chExt cx="3870960" cy="3752807"/>
          </a:xfrm>
        </p:grpSpPr>
        <p:grpSp>
          <p:nvGrpSpPr>
            <p:cNvPr id="5" name="Groep 4"/>
            <p:cNvGrpSpPr/>
            <p:nvPr/>
          </p:nvGrpSpPr>
          <p:grpSpPr>
            <a:xfrm>
              <a:off x="1120635" y="2087944"/>
              <a:ext cx="3258541" cy="3220932"/>
              <a:chOff x="1154355" y="2557771"/>
              <a:chExt cx="2500251" cy="2579534"/>
            </a:xfrm>
          </p:grpSpPr>
          <p:pic>
            <p:nvPicPr>
              <p:cNvPr id="1026" name="Picture 2" descr="Mijn Gemeente Ap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355" y="2557771"/>
                <a:ext cx="2209800" cy="220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kstvak 3"/>
              <p:cNvSpPr txBox="1"/>
              <p:nvPr/>
            </p:nvSpPr>
            <p:spPr>
              <a:xfrm>
                <a:off x="1540856" y="4767573"/>
                <a:ext cx="2113750" cy="369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err="1" smtClean="0"/>
                  <a:t>MijnGemeente</a:t>
                </a:r>
                <a:endParaRPr lang="nl-NL" sz="2400" dirty="0"/>
              </a:p>
            </p:txBody>
          </p:sp>
        </p:grpSp>
        <p:sp>
          <p:nvSpPr>
            <p:cNvPr id="11" name="Tekstvak 10"/>
            <p:cNvSpPr txBox="1"/>
            <p:nvPr/>
          </p:nvSpPr>
          <p:spPr>
            <a:xfrm>
              <a:off x="1120635" y="1556069"/>
              <a:ext cx="3870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Via de meld app van de gemeente 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3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14855ef89e18c02670a0fad6d03ba85960e4"/>
</p:tagLst>
</file>

<file path=ppt/theme/theme1.xml><?xml version="1.0" encoding="utf-8"?>
<a:theme xmlns:a="http://schemas.openxmlformats.org/drawingml/2006/main" name="Gemeente Maastricht">
  <a:themeElements>
    <a:clrScheme name="Gemeente Maastricht">
      <a:dk1>
        <a:sysClr val="windowText" lastClr="000000"/>
      </a:dk1>
      <a:lt1>
        <a:sysClr val="window" lastClr="FFFFFF"/>
      </a:lt1>
      <a:dk2>
        <a:srgbClr val="00334C"/>
      </a:dk2>
      <a:lt2>
        <a:srgbClr val="D71920"/>
      </a:lt2>
      <a:accent1>
        <a:srgbClr val="C8D6DB"/>
      </a:accent1>
      <a:accent2>
        <a:srgbClr val="D71920"/>
      </a:accent2>
      <a:accent3>
        <a:srgbClr val="00334C"/>
      </a:accent3>
      <a:accent4>
        <a:srgbClr val="C8D6DB"/>
      </a:accent4>
      <a:accent5>
        <a:srgbClr val="D71920"/>
      </a:accent5>
      <a:accent6>
        <a:srgbClr val="00334C"/>
      </a:accent6>
      <a:hlink>
        <a:srgbClr val="0070C0"/>
      </a:hlink>
      <a:folHlink>
        <a:srgbClr val="0070C0"/>
      </a:folHlink>
    </a:clrScheme>
    <a:fontScheme name="Gemeente Maastrich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152</Words>
  <Application>Microsoft Office PowerPoint</Application>
  <PresentationFormat>Breedbeeld</PresentationFormat>
  <Paragraphs>62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Segoe UI Light</vt:lpstr>
      <vt:lpstr>Times New Roman</vt:lpstr>
      <vt:lpstr>Gemeente Maastricht</vt:lpstr>
      <vt:lpstr>Veiligheid &amp; Leefbaarheid</vt:lpstr>
      <vt:lpstr>Dynamiek Openbare Orde/Veiligheid</vt:lpstr>
      <vt:lpstr>Bestuursorgaan burgemeester</vt:lpstr>
      <vt:lpstr>Kaderstellende rol raad</vt:lpstr>
      <vt:lpstr>Uitvoering</vt:lpstr>
      <vt:lpstr>Onderlinge relaties</vt:lpstr>
      <vt:lpstr>Planning &amp; Control</vt:lpstr>
      <vt:lpstr>Ambtelijke organisatie</vt:lpstr>
      <vt:lpstr>Hoe kunt u ons bereiken? </vt:lpstr>
      <vt:lpstr>Mentimeter</vt:lpstr>
      <vt:lpstr>Bedankt voor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Robbert van Brummen</dc:creator>
  <cp:lastModifiedBy>Marcus, Grazielena</cp:lastModifiedBy>
  <cp:revision>121</cp:revision>
  <dcterms:created xsi:type="dcterms:W3CDTF">2017-08-30T16:21:34Z</dcterms:created>
  <dcterms:modified xsi:type="dcterms:W3CDTF">2022-04-07T10:34:22Z</dcterms:modified>
</cp:coreProperties>
</file>